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7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1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2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7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8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39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40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45.xml" ContentType="application/vnd.openxmlformats-officedocument.presentationml.notesSlide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46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notesSlides/notesSlide49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notesSlides/notesSlide50.xml" ContentType="application/vnd.openxmlformats-officedocument.presentationml.notesSlide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80"/>
  </p:notesMasterIdLst>
  <p:sldIdLst>
    <p:sldId id="469" r:id="rId2"/>
    <p:sldId id="258" r:id="rId3"/>
    <p:sldId id="259" r:id="rId4"/>
    <p:sldId id="260" r:id="rId5"/>
    <p:sldId id="261" r:id="rId6"/>
    <p:sldId id="621" r:id="rId7"/>
    <p:sldId id="611" r:id="rId8"/>
    <p:sldId id="622" r:id="rId9"/>
    <p:sldId id="659" r:id="rId10"/>
    <p:sldId id="661" r:id="rId11"/>
    <p:sldId id="662" r:id="rId12"/>
    <p:sldId id="263" r:id="rId13"/>
    <p:sldId id="264" r:id="rId14"/>
    <p:sldId id="623" r:id="rId15"/>
    <p:sldId id="266" r:id="rId16"/>
    <p:sldId id="268" r:id="rId17"/>
    <p:sldId id="269" r:id="rId18"/>
    <p:sldId id="270" r:id="rId19"/>
    <p:sldId id="271" r:id="rId20"/>
    <p:sldId id="272" r:id="rId21"/>
    <p:sldId id="449" r:id="rId22"/>
    <p:sldId id="394" r:id="rId23"/>
    <p:sldId id="444" r:id="rId24"/>
    <p:sldId id="442" r:id="rId25"/>
    <p:sldId id="360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4" r:id="rId46"/>
    <p:sldId id="292" r:id="rId47"/>
    <p:sldId id="293" r:id="rId48"/>
    <p:sldId id="343" r:id="rId49"/>
    <p:sldId id="295" r:id="rId50"/>
    <p:sldId id="296" r:id="rId51"/>
    <p:sldId id="297" r:id="rId52"/>
    <p:sldId id="298" r:id="rId53"/>
    <p:sldId id="299" r:id="rId54"/>
    <p:sldId id="344" r:id="rId55"/>
    <p:sldId id="300" r:id="rId56"/>
    <p:sldId id="301" r:id="rId57"/>
    <p:sldId id="302" r:id="rId58"/>
    <p:sldId id="303" r:id="rId59"/>
    <p:sldId id="304" r:id="rId60"/>
    <p:sldId id="305" r:id="rId61"/>
    <p:sldId id="346" r:id="rId62"/>
    <p:sldId id="306" r:id="rId63"/>
    <p:sldId id="654" r:id="rId64"/>
    <p:sldId id="655" r:id="rId65"/>
    <p:sldId id="656" r:id="rId66"/>
    <p:sldId id="657" r:id="rId67"/>
    <p:sldId id="658" r:id="rId68"/>
    <p:sldId id="313" r:id="rId69"/>
    <p:sldId id="314" r:id="rId70"/>
    <p:sldId id="315" r:id="rId71"/>
    <p:sldId id="316" r:id="rId72"/>
    <p:sldId id="317" r:id="rId73"/>
    <p:sldId id="318" r:id="rId74"/>
    <p:sldId id="347" r:id="rId75"/>
    <p:sldId id="348" r:id="rId76"/>
    <p:sldId id="350" r:id="rId77"/>
    <p:sldId id="351" r:id="rId78"/>
    <p:sldId id="342" r:id="rId7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ata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diagrams/_rels/data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78.png"/><Relationship Id="rId7" Type="http://schemas.openxmlformats.org/officeDocument/2006/relationships/image" Target="../media/image42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79.svg"/></Relationships>
</file>

<file path=ppt/diagrams/_rels/data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diagrams/_rels/data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ata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svg"/><Relationship Id="rId7" Type="http://schemas.openxmlformats.org/officeDocument/2006/relationships/image" Target="../media/image15.svg"/><Relationship Id="rId2" Type="http://schemas.openxmlformats.org/officeDocument/2006/relationships/image" Target="../media/image104.png"/><Relationship Id="rId1" Type="http://schemas.openxmlformats.org/officeDocument/2006/relationships/hyperlink" Target="https://psr-ui.cms.hhs.gov/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07.svg"/><Relationship Id="rId4" Type="http://schemas.openxmlformats.org/officeDocument/2006/relationships/image" Target="../media/image106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rawing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_rels/drawing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diagrams/_rels/drawing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78.png"/><Relationship Id="rId7" Type="http://schemas.openxmlformats.org/officeDocument/2006/relationships/image" Target="../media/image42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79.svg"/></Relationships>
</file>

<file path=ppt/diagrams/_rels/drawing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svg"/><Relationship Id="rId1" Type="http://schemas.openxmlformats.org/officeDocument/2006/relationships/image" Target="../media/image80.png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4" Type="http://schemas.openxmlformats.org/officeDocument/2006/relationships/image" Target="../media/image83.svg"/></Relationships>
</file>

<file path=ppt/diagrams/_rels/drawing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rawing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5.svg"/><Relationship Id="rId2" Type="http://schemas.openxmlformats.org/officeDocument/2006/relationships/image" Target="../media/image105.svg"/><Relationship Id="rId1" Type="http://schemas.openxmlformats.org/officeDocument/2006/relationships/image" Target="../media/image104.png"/><Relationship Id="rId6" Type="http://schemas.openxmlformats.org/officeDocument/2006/relationships/image" Target="../media/image14.png"/><Relationship Id="rId5" Type="http://schemas.openxmlformats.org/officeDocument/2006/relationships/hyperlink" Target="https://psr-ui.cms.hhs.gov/" TargetMode="External"/><Relationship Id="rId4" Type="http://schemas.openxmlformats.org/officeDocument/2006/relationships/image" Target="../media/image107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F00A8-7F0A-429D-BB8A-D02F51A6B16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2516590-A09C-41BA-B9F3-4AF92703DD21}">
      <dgm:prSet/>
      <dgm:spPr/>
      <dgm:t>
        <a:bodyPr/>
        <a:lstStyle/>
        <a:p>
          <a:r>
            <a:rPr lang="en-US"/>
            <a:t>Medicare will cut off payments to the clinic for an unfiled cost report</a:t>
          </a:r>
        </a:p>
      </dgm:t>
    </dgm:pt>
    <dgm:pt modelId="{DC4AA092-A3AB-4BC1-90BE-2E6F24D38BDA}" type="parTrans" cxnId="{8AF93B82-93B5-4A5C-A893-071E0E481C03}">
      <dgm:prSet/>
      <dgm:spPr/>
      <dgm:t>
        <a:bodyPr/>
        <a:lstStyle/>
        <a:p>
          <a:endParaRPr lang="en-US"/>
        </a:p>
      </dgm:t>
    </dgm:pt>
    <dgm:pt modelId="{5A037377-8F46-483A-AE35-1EFD4EF83B7B}" type="sibTrans" cxnId="{8AF93B82-93B5-4A5C-A893-071E0E481C03}">
      <dgm:prSet/>
      <dgm:spPr/>
      <dgm:t>
        <a:bodyPr/>
        <a:lstStyle/>
        <a:p>
          <a:endParaRPr lang="en-US"/>
        </a:p>
      </dgm:t>
    </dgm:pt>
    <dgm:pt modelId="{FF726AA9-5B2E-4B72-AFCB-F2A59F0A0CA6}">
      <dgm:prSet/>
      <dgm:spPr/>
      <dgm:t>
        <a:bodyPr/>
        <a:lstStyle/>
        <a:p>
          <a:r>
            <a:rPr lang="en-US"/>
            <a:t>Cost reports are due 5 calendar months from the clinic’s year end</a:t>
          </a:r>
        </a:p>
      </dgm:t>
    </dgm:pt>
    <dgm:pt modelId="{C2FEAC66-F2EF-4B8E-BD48-86093BF64604}" type="parTrans" cxnId="{347CC544-5CA2-4D78-8B27-5569B9B16359}">
      <dgm:prSet/>
      <dgm:spPr/>
      <dgm:t>
        <a:bodyPr/>
        <a:lstStyle/>
        <a:p>
          <a:endParaRPr lang="en-US"/>
        </a:p>
      </dgm:t>
    </dgm:pt>
    <dgm:pt modelId="{48854E57-2A7E-41DF-B38E-095A563193F7}" type="sibTrans" cxnId="{347CC544-5CA2-4D78-8B27-5569B9B16359}">
      <dgm:prSet/>
      <dgm:spPr/>
      <dgm:t>
        <a:bodyPr/>
        <a:lstStyle/>
        <a:p>
          <a:endParaRPr lang="en-US"/>
        </a:p>
      </dgm:t>
    </dgm:pt>
    <dgm:pt modelId="{BBCF5202-B9A3-4005-A1D1-B445890CA313}">
      <dgm:prSet/>
      <dgm:spPr/>
      <dgm:t>
        <a:bodyPr/>
        <a:lstStyle/>
        <a:p>
          <a:r>
            <a:rPr lang="en-US"/>
            <a:t>Cost reports must be submitted in electronic format (ECR File) on CMS approved vendor software via MCReF or Hard Copy.</a:t>
          </a:r>
        </a:p>
      </dgm:t>
    </dgm:pt>
    <dgm:pt modelId="{A82F9D38-759F-4F91-BFFC-70116D2F3CEA}" type="parTrans" cxnId="{908295B4-3CD0-41CD-B9E8-369BD241F5CF}">
      <dgm:prSet/>
      <dgm:spPr/>
      <dgm:t>
        <a:bodyPr/>
        <a:lstStyle/>
        <a:p>
          <a:endParaRPr lang="en-US"/>
        </a:p>
      </dgm:t>
    </dgm:pt>
    <dgm:pt modelId="{5370DC24-A82B-429C-9716-E51C48C67806}" type="sibTrans" cxnId="{908295B4-3CD0-41CD-B9E8-369BD241F5CF}">
      <dgm:prSet/>
      <dgm:spPr/>
      <dgm:t>
        <a:bodyPr/>
        <a:lstStyle/>
        <a:p>
          <a:endParaRPr lang="en-US"/>
        </a:p>
      </dgm:t>
    </dgm:pt>
    <dgm:pt modelId="{3CE631D8-A74E-4394-9390-4B1704EC8088}">
      <dgm:prSet/>
      <dgm:spPr/>
      <dgm:t>
        <a:bodyPr/>
        <a:lstStyle/>
        <a:p>
          <a:r>
            <a:rPr lang="en-US"/>
            <a:t>Wet signature submissions still required if hard copy is the method used to submit to the MAC</a:t>
          </a:r>
        </a:p>
      </dgm:t>
    </dgm:pt>
    <dgm:pt modelId="{A8F7943F-DD0F-4117-81E8-7EF26AC3C66D}" type="parTrans" cxnId="{3116877C-638B-4328-A22C-DE6BF2BABD79}">
      <dgm:prSet/>
      <dgm:spPr/>
      <dgm:t>
        <a:bodyPr/>
        <a:lstStyle/>
        <a:p>
          <a:endParaRPr lang="en-US"/>
        </a:p>
      </dgm:t>
    </dgm:pt>
    <dgm:pt modelId="{0E90B3CE-60B0-4CC0-A9A6-A0ADDA1C4DF2}" type="sibTrans" cxnId="{3116877C-638B-4328-A22C-DE6BF2BABD79}">
      <dgm:prSet/>
      <dgm:spPr/>
      <dgm:t>
        <a:bodyPr/>
        <a:lstStyle/>
        <a:p>
          <a:endParaRPr lang="en-US"/>
        </a:p>
      </dgm:t>
    </dgm:pt>
    <dgm:pt modelId="{55413155-0B19-471D-9CCA-220D97255AC8}" type="pres">
      <dgm:prSet presAssocID="{ECFF00A8-7F0A-429D-BB8A-D02F51A6B162}" presName="vert0" presStyleCnt="0">
        <dgm:presLayoutVars>
          <dgm:dir/>
          <dgm:animOne val="branch"/>
          <dgm:animLvl val="lvl"/>
        </dgm:presLayoutVars>
      </dgm:prSet>
      <dgm:spPr/>
    </dgm:pt>
    <dgm:pt modelId="{9B6098E0-C777-46F5-B645-1341FFE1E61E}" type="pres">
      <dgm:prSet presAssocID="{B2516590-A09C-41BA-B9F3-4AF92703DD21}" presName="thickLine" presStyleLbl="alignNode1" presStyleIdx="0" presStyleCnt="4"/>
      <dgm:spPr/>
    </dgm:pt>
    <dgm:pt modelId="{6372C5BB-A950-44A3-B9A7-E9BEC524DAA7}" type="pres">
      <dgm:prSet presAssocID="{B2516590-A09C-41BA-B9F3-4AF92703DD21}" presName="horz1" presStyleCnt="0"/>
      <dgm:spPr/>
    </dgm:pt>
    <dgm:pt modelId="{E3602A62-D1D8-4B32-B1FC-1E720493491A}" type="pres">
      <dgm:prSet presAssocID="{B2516590-A09C-41BA-B9F3-4AF92703DD21}" presName="tx1" presStyleLbl="revTx" presStyleIdx="0" presStyleCnt="4"/>
      <dgm:spPr/>
    </dgm:pt>
    <dgm:pt modelId="{D6FF631C-C96C-46EE-9ACA-850C67A0B9BB}" type="pres">
      <dgm:prSet presAssocID="{B2516590-A09C-41BA-B9F3-4AF92703DD21}" presName="vert1" presStyleCnt="0"/>
      <dgm:spPr/>
    </dgm:pt>
    <dgm:pt modelId="{2EF44E07-340A-43D9-AB38-23FC81C6F5E9}" type="pres">
      <dgm:prSet presAssocID="{FF726AA9-5B2E-4B72-AFCB-F2A59F0A0CA6}" presName="thickLine" presStyleLbl="alignNode1" presStyleIdx="1" presStyleCnt="4"/>
      <dgm:spPr/>
    </dgm:pt>
    <dgm:pt modelId="{D9E23BE7-8080-4037-9833-007A7CECE096}" type="pres">
      <dgm:prSet presAssocID="{FF726AA9-5B2E-4B72-AFCB-F2A59F0A0CA6}" presName="horz1" presStyleCnt="0"/>
      <dgm:spPr/>
    </dgm:pt>
    <dgm:pt modelId="{0227D4F8-9FFC-4158-A989-B2211711C91F}" type="pres">
      <dgm:prSet presAssocID="{FF726AA9-5B2E-4B72-AFCB-F2A59F0A0CA6}" presName="tx1" presStyleLbl="revTx" presStyleIdx="1" presStyleCnt="4"/>
      <dgm:spPr/>
    </dgm:pt>
    <dgm:pt modelId="{3D1F354A-5F82-4668-A071-9F22DC31AF67}" type="pres">
      <dgm:prSet presAssocID="{FF726AA9-5B2E-4B72-AFCB-F2A59F0A0CA6}" presName="vert1" presStyleCnt="0"/>
      <dgm:spPr/>
    </dgm:pt>
    <dgm:pt modelId="{D9847941-9A84-464A-8986-92DAC8C90449}" type="pres">
      <dgm:prSet presAssocID="{BBCF5202-B9A3-4005-A1D1-B445890CA313}" presName="thickLine" presStyleLbl="alignNode1" presStyleIdx="2" presStyleCnt="4"/>
      <dgm:spPr/>
    </dgm:pt>
    <dgm:pt modelId="{A93F64B4-460B-48E3-9F15-083A16A7C0D2}" type="pres">
      <dgm:prSet presAssocID="{BBCF5202-B9A3-4005-A1D1-B445890CA313}" presName="horz1" presStyleCnt="0"/>
      <dgm:spPr/>
    </dgm:pt>
    <dgm:pt modelId="{2F2270D4-9D43-49F6-95FB-5E7D336BEBDA}" type="pres">
      <dgm:prSet presAssocID="{BBCF5202-B9A3-4005-A1D1-B445890CA313}" presName="tx1" presStyleLbl="revTx" presStyleIdx="2" presStyleCnt="4"/>
      <dgm:spPr/>
    </dgm:pt>
    <dgm:pt modelId="{18834CAB-5AF1-422E-BC1C-34AFDBBBFA36}" type="pres">
      <dgm:prSet presAssocID="{BBCF5202-B9A3-4005-A1D1-B445890CA313}" presName="vert1" presStyleCnt="0"/>
      <dgm:spPr/>
    </dgm:pt>
    <dgm:pt modelId="{512DA68C-9CCB-4303-93B1-DDD8404BA569}" type="pres">
      <dgm:prSet presAssocID="{3CE631D8-A74E-4394-9390-4B1704EC8088}" presName="thickLine" presStyleLbl="alignNode1" presStyleIdx="3" presStyleCnt="4"/>
      <dgm:spPr/>
    </dgm:pt>
    <dgm:pt modelId="{405C424B-2E33-47D4-BC44-C8F16C9CA8C4}" type="pres">
      <dgm:prSet presAssocID="{3CE631D8-A74E-4394-9390-4B1704EC8088}" presName="horz1" presStyleCnt="0"/>
      <dgm:spPr/>
    </dgm:pt>
    <dgm:pt modelId="{A61A122D-E834-4A11-B5EC-052E1CCA09AF}" type="pres">
      <dgm:prSet presAssocID="{3CE631D8-A74E-4394-9390-4B1704EC8088}" presName="tx1" presStyleLbl="revTx" presStyleIdx="3" presStyleCnt="4"/>
      <dgm:spPr/>
    </dgm:pt>
    <dgm:pt modelId="{07525555-838A-4FAB-9252-EC049F399CFE}" type="pres">
      <dgm:prSet presAssocID="{3CE631D8-A74E-4394-9390-4B1704EC8088}" presName="vert1" presStyleCnt="0"/>
      <dgm:spPr/>
    </dgm:pt>
  </dgm:ptLst>
  <dgm:cxnLst>
    <dgm:cxn modelId="{388F5C02-CB94-40E4-B4DD-1329734BEA1F}" type="presOf" srcId="{3CE631D8-A74E-4394-9390-4B1704EC8088}" destId="{A61A122D-E834-4A11-B5EC-052E1CCA09AF}" srcOrd="0" destOrd="0" presId="urn:microsoft.com/office/officeart/2008/layout/LinedList"/>
    <dgm:cxn modelId="{018BBE23-DB0B-4AA0-9755-318ECC1D82E7}" type="presOf" srcId="{FF726AA9-5B2E-4B72-AFCB-F2A59F0A0CA6}" destId="{0227D4F8-9FFC-4158-A989-B2211711C91F}" srcOrd="0" destOrd="0" presId="urn:microsoft.com/office/officeart/2008/layout/LinedList"/>
    <dgm:cxn modelId="{347CC544-5CA2-4D78-8B27-5569B9B16359}" srcId="{ECFF00A8-7F0A-429D-BB8A-D02F51A6B162}" destId="{FF726AA9-5B2E-4B72-AFCB-F2A59F0A0CA6}" srcOrd="1" destOrd="0" parTransId="{C2FEAC66-F2EF-4B8E-BD48-86093BF64604}" sibTransId="{48854E57-2A7E-41DF-B38E-095A563193F7}"/>
    <dgm:cxn modelId="{3116877C-638B-4328-A22C-DE6BF2BABD79}" srcId="{ECFF00A8-7F0A-429D-BB8A-D02F51A6B162}" destId="{3CE631D8-A74E-4394-9390-4B1704EC8088}" srcOrd="3" destOrd="0" parTransId="{A8F7943F-DD0F-4117-81E8-7EF26AC3C66D}" sibTransId="{0E90B3CE-60B0-4CC0-A9A6-A0ADDA1C4DF2}"/>
    <dgm:cxn modelId="{8AF93B82-93B5-4A5C-A893-071E0E481C03}" srcId="{ECFF00A8-7F0A-429D-BB8A-D02F51A6B162}" destId="{B2516590-A09C-41BA-B9F3-4AF92703DD21}" srcOrd="0" destOrd="0" parTransId="{DC4AA092-A3AB-4BC1-90BE-2E6F24D38BDA}" sibTransId="{5A037377-8F46-483A-AE35-1EFD4EF83B7B}"/>
    <dgm:cxn modelId="{7345D78A-95F7-4523-8B22-B3B6CBD8F108}" type="presOf" srcId="{B2516590-A09C-41BA-B9F3-4AF92703DD21}" destId="{E3602A62-D1D8-4B32-B1FC-1E720493491A}" srcOrd="0" destOrd="0" presId="urn:microsoft.com/office/officeart/2008/layout/LinedList"/>
    <dgm:cxn modelId="{908295B4-3CD0-41CD-B9E8-369BD241F5CF}" srcId="{ECFF00A8-7F0A-429D-BB8A-D02F51A6B162}" destId="{BBCF5202-B9A3-4005-A1D1-B445890CA313}" srcOrd="2" destOrd="0" parTransId="{A82F9D38-759F-4F91-BFFC-70116D2F3CEA}" sibTransId="{5370DC24-A82B-429C-9716-E51C48C67806}"/>
    <dgm:cxn modelId="{B32944D1-5E38-4FC3-BA54-672672BF8A76}" type="presOf" srcId="{BBCF5202-B9A3-4005-A1D1-B445890CA313}" destId="{2F2270D4-9D43-49F6-95FB-5E7D336BEBDA}" srcOrd="0" destOrd="0" presId="urn:microsoft.com/office/officeart/2008/layout/LinedList"/>
    <dgm:cxn modelId="{C8ECB7F1-783B-45D6-B591-2A9096DF6296}" type="presOf" srcId="{ECFF00A8-7F0A-429D-BB8A-D02F51A6B162}" destId="{55413155-0B19-471D-9CCA-220D97255AC8}" srcOrd="0" destOrd="0" presId="urn:microsoft.com/office/officeart/2008/layout/LinedList"/>
    <dgm:cxn modelId="{8C79900E-FC30-402A-A0F2-0D79E786E19C}" type="presParOf" srcId="{55413155-0B19-471D-9CCA-220D97255AC8}" destId="{9B6098E0-C777-46F5-B645-1341FFE1E61E}" srcOrd="0" destOrd="0" presId="urn:microsoft.com/office/officeart/2008/layout/LinedList"/>
    <dgm:cxn modelId="{ACD88E45-56C2-4C6C-B9C0-391ED9FAC07E}" type="presParOf" srcId="{55413155-0B19-471D-9CCA-220D97255AC8}" destId="{6372C5BB-A950-44A3-B9A7-E9BEC524DAA7}" srcOrd="1" destOrd="0" presId="urn:microsoft.com/office/officeart/2008/layout/LinedList"/>
    <dgm:cxn modelId="{2B9222DB-3760-43FA-821A-30797CDD8FF8}" type="presParOf" srcId="{6372C5BB-A950-44A3-B9A7-E9BEC524DAA7}" destId="{E3602A62-D1D8-4B32-B1FC-1E720493491A}" srcOrd="0" destOrd="0" presId="urn:microsoft.com/office/officeart/2008/layout/LinedList"/>
    <dgm:cxn modelId="{6CDBFE5E-E4E9-4955-8E23-9CA9CA1D7DA8}" type="presParOf" srcId="{6372C5BB-A950-44A3-B9A7-E9BEC524DAA7}" destId="{D6FF631C-C96C-46EE-9ACA-850C67A0B9BB}" srcOrd="1" destOrd="0" presId="urn:microsoft.com/office/officeart/2008/layout/LinedList"/>
    <dgm:cxn modelId="{63C24C48-866D-4EAD-AB18-DF088825AD26}" type="presParOf" srcId="{55413155-0B19-471D-9CCA-220D97255AC8}" destId="{2EF44E07-340A-43D9-AB38-23FC81C6F5E9}" srcOrd="2" destOrd="0" presId="urn:microsoft.com/office/officeart/2008/layout/LinedList"/>
    <dgm:cxn modelId="{FFD965A1-7CB9-43E2-BE7A-39DB065E0101}" type="presParOf" srcId="{55413155-0B19-471D-9CCA-220D97255AC8}" destId="{D9E23BE7-8080-4037-9833-007A7CECE096}" srcOrd="3" destOrd="0" presId="urn:microsoft.com/office/officeart/2008/layout/LinedList"/>
    <dgm:cxn modelId="{C35BB471-7765-49B4-8B3F-EB6CB89699BB}" type="presParOf" srcId="{D9E23BE7-8080-4037-9833-007A7CECE096}" destId="{0227D4F8-9FFC-4158-A989-B2211711C91F}" srcOrd="0" destOrd="0" presId="urn:microsoft.com/office/officeart/2008/layout/LinedList"/>
    <dgm:cxn modelId="{85D8218E-0156-496C-8911-FD0127D35917}" type="presParOf" srcId="{D9E23BE7-8080-4037-9833-007A7CECE096}" destId="{3D1F354A-5F82-4668-A071-9F22DC31AF67}" srcOrd="1" destOrd="0" presId="urn:microsoft.com/office/officeart/2008/layout/LinedList"/>
    <dgm:cxn modelId="{D72E4AF4-3FF0-4813-9E65-7E29CA95E219}" type="presParOf" srcId="{55413155-0B19-471D-9CCA-220D97255AC8}" destId="{D9847941-9A84-464A-8986-92DAC8C90449}" srcOrd="4" destOrd="0" presId="urn:microsoft.com/office/officeart/2008/layout/LinedList"/>
    <dgm:cxn modelId="{45A91DDC-4548-454F-960F-2EF4331B9119}" type="presParOf" srcId="{55413155-0B19-471D-9CCA-220D97255AC8}" destId="{A93F64B4-460B-48E3-9F15-083A16A7C0D2}" srcOrd="5" destOrd="0" presId="urn:microsoft.com/office/officeart/2008/layout/LinedList"/>
    <dgm:cxn modelId="{FFFDC531-C598-4FAE-910B-54EE419CE3F8}" type="presParOf" srcId="{A93F64B4-460B-48E3-9F15-083A16A7C0D2}" destId="{2F2270D4-9D43-49F6-95FB-5E7D336BEBDA}" srcOrd="0" destOrd="0" presId="urn:microsoft.com/office/officeart/2008/layout/LinedList"/>
    <dgm:cxn modelId="{4A3EFB5A-461B-4A7D-AD34-0DDAFDB2360A}" type="presParOf" srcId="{A93F64B4-460B-48E3-9F15-083A16A7C0D2}" destId="{18834CAB-5AF1-422E-BC1C-34AFDBBBFA36}" srcOrd="1" destOrd="0" presId="urn:microsoft.com/office/officeart/2008/layout/LinedList"/>
    <dgm:cxn modelId="{5D096B88-2917-4E29-BDBE-48855EAB7B74}" type="presParOf" srcId="{55413155-0B19-471D-9CCA-220D97255AC8}" destId="{512DA68C-9CCB-4303-93B1-DDD8404BA569}" srcOrd="6" destOrd="0" presId="urn:microsoft.com/office/officeart/2008/layout/LinedList"/>
    <dgm:cxn modelId="{DA63ACEB-10B3-4F3C-A0B9-BC053F5BA5C0}" type="presParOf" srcId="{55413155-0B19-471D-9CCA-220D97255AC8}" destId="{405C424B-2E33-47D4-BC44-C8F16C9CA8C4}" srcOrd="7" destOrd="0" presId="urn:microsoft.com/office/officeart/2008/layout/LinedList"/>
    <dgm:cxn modelId="{8D958C3F-E40E-496D-9937-E0FE84583AC7}" type="presParOf" srcId="{405C424B-2E33-47D4-BC44-C8F16C9CA8C4}" destId="{A61A122D-E834-4A11-B5EC-052E1CCA09AF}" srcOrd="0" destOrd="0" presId="urn:microsoft.com/office/officeart/2008/layout/LinedList"/>
    <dgm:cxn modelId="{97623545-187B-4A7E-A7C7-893432A99FCD}" type="presParOf" srcId="{405C424B-2E33-47D4-BC44-C8F16C9CA8C4}" destId="{07525555-838A-4FAB-9252-EC049F399C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AB9841-0BE3-48F3-822D-BF1D5466AA2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EA5046B-18F2-49D1-A6C6-847371D2B5EE}">
      <dgm:prSet/>
      <dgm:spPr/>
      <dgm:t>
        <a:bodyPr/>
        <a:lstStyle/>
        <a:p>
          <a:r>
            <a:rPr lang="en-US"/>
            <a:t>Medicare Bad Debt</a:t>
          </a:r>
        </a:p>
      </dgm:t>
    </dgm:pt>
    <dgm:pt modelId="{50412568-581F-4843-86BC-4373CDE95090}" type="parTrans" cxnId="{7D3390AB-90B2-4A95-83A8-1A4A4276A8B1}">
      <dgm:prSet/>
      <dgm:spPr/>
      <dgm:t>
        <a:bodyPr/>
        <a:lstStyle/>
        <a:p>
          <a:endParaRPr lang="en-US"/>
        </a:p>
      </dgm:t>
    </dgm:pt>
    <dgm:pt modelId="{D3113CE0-F3D1-45A2-B929-FE194B62ED84}" type="sibTrans" cxnId="{7D3390AB-90B2-4A95-83A8-1A4A4276A8B1}">
      <dgm:prSet/>
      <dgm:spPr/>
      <dgm:t>
        <a:bodyPr/>
        <a:lstStyle/>
        <a:p>
          <a:endParaRPr lang="en-US"/>
        </a:p>
      </dgm:t>
    </dgm:pt>
    <dgm:pt modelId="{0D2F4ACE-7C1D-452F-8ECE-F11AB35281AA}">
      <dgm:prSet/>
      <dgm:spPr/>
      <dgm:t>
        <a:bodyPr/>
        <a:lstStyle/>
        <a:p>
          <a:r>
            <a:rPr lang="en-US"/>
            <a:t>Laboratory Costs/Data</a:t>
          </a:r>
        </a:p>
      </dgm:t>
    </dgm:pt>
    <dgm:pt modelId="{01FC4805-33E5-4BE6-BB2F-D6CBFEED303C}" type="parTrans" cxnId="{866F101D-531B-4E04-B115-3F73ABEAECF2}">
      <dgm:prSet/>
      <dgm:spPr/>
      <dgm:t>
        <a:bodyPr/>
        <a:lstStyle/>
        <a:p>
          <a:endParaRPr lang="en-US"/>
        </a:p>
      </dgm:t>
    </dgm:pt>
    <dgm:pt modelId="{F717891B-E2B5-4532-9F64-993D939493E6}" type="sibTrans" cxnId="{866F101D-531B-4E04-B115-3F73ABEAECF2}">
      <dgm:prSet/>
      <dgm:spPr/>
      <dgm:t>
        <a:bodyPr/>
        <a:lstStyle/>
        <a:p>
          <a:endParaRPr lang="en-US"/>
        </a:p>
      </dgm:t>
    </dgm:pt>
    <dgm:pt modelId="{34D62A21-60B1-47F3-8D82-0C8EB3E93427}">
      <dgm:prSet/>
      <dgm:spPr/>
      <dgm:t>
        <a:bodyPr/>
        <a:lstStyle/>
        <a:p>
          <a:r>
            <a:rPr lang="en-US"/>
            <a:t>Non-RHC X-ray Costs/Data</a:t>
          </a:r>
        </a:p>
      </dgm:t>
    </dgm:pt>
    <dgm:pt modelId="{69B848A4-2C63-42DA-B5F6-C54AE43ED0BE}" type="parTrans" cxnId="{460C4799-96B0-406F-8D33-1024ADDAE2DB}">
      <dgm:prSet/>
      <dgm:spPr/>
      <dgm:t>
        <a:bodyPr/>
        <a:lstStyle/>
        <a:p>
          <a:endParaRPr lang="en-US"/>
        </a:p>
      </dgm:t>
    </dgm:pt>
    <dgm:pt modelId="{FE295E37-343E-42D5-8AD6-2050C83F5022}" type="sibTrans" cxnId="{460C4799-96B0-406F-8D33-1024ADDAE2DB}">
      <dgm:prSet/>
      <dgm:spPr/>
      <dgm:t>
        <a:bodyPr/>
        <a:lstStyle/>
        <a:p>
          <a:endParaRPr lang="en-US"/>
        </a:p>
      </dgm:t>
    </dgm:pt>
    <dgm:pt modelId="{F8B7C096-43D5-46E2-9DE6-002E9D727F8D}">
      <dgm:prSet/>
      <dgm:spPr/>
      <dgm:t>
        <a:bodyPr/>
        <a:lstStyle/>
        <a:p>
          <a:r>
            <a:rPr lang="en-US"/>
            <a:t>PSR  - obtained on-line through Medicare </a:t>
          </a:r>
        </a:p>
      </dgm:t>
    </dgm:pt>
    <dgm:pt modelId="{14D77114-9C91-4E4F-A444-ADB98BDA528D}" type="parTrans" cxnId="{EF563BEE-6E2A-4D4B-8B9B-CDBB3078399B}">
      <dgm:prSet/>
      <dgm:spPr/>
      <dgm:t>
        <a:bodyPr/>
        <a:lstStyle/>
        <a:p>
          <a:endParaRPr lang="en-US"/>
        </a:p>
      </dgm:t>
    </dgm:pt>
    <dgm:pt modelId="{717DE7CB-E477-41AA-9B17-02E9DE333D42}" type="sibTrans" cxnId="{EF563BEE-6E2A-4D4B-8B9B-CDBB3078399B}">
      <dgm:prSet/>
      <dgm:spPr/>
      <dgm:t>
        <a:bodyPr/>
        <a:lstStyle/>
        <a:p>
          <a:endParaRPr lang="en-US"/>
        </a:p>
      </dgm:t>
    </dgm:pt>
    <dgm:pt modelId="{FFD88FFC-43FB-4788-8891-61E943727AEF}" type="pres">
      <dgm:prSet presAssocID="{88AB9841-0BE3-48F3-822D-BF1D5466AA2F}" presName="outerComposite" presStyleCnt="0">
        <dgm:presLayoutVars>
          <dgm:chMax val="5"/>
          <dgm:dir/>
          <dgm:resizeHandles val="exact"/>
        </dgm:presLayoutVars>
      </dgm:prSet>
      <dgm:spPr/>
    </dgm:pt>
    <dgm:pt modelId="{404B4B02-8B76-4E86-91C0-6A0F794582A9}" type="pres">
      <dgm:prSet presAssocID="{88AB9841-0BE3-48F3-822D-BF1D5466AA2F}" presName="dummyMaxCanvas" presStyleCnt="0">
        <dgm:presLayoutVars/>
      </dgm:prSet>
      <dgm:spPr/>
    </dgm:pt>
    <dgm:pt modelId="{936E6E92-F860-4EE3-B73F-1013FB41C778}" type="pres">
      <dgm:prSet presAssocID="{88AB9841-0BE3-48F3-822D-BF1D5466AA2F}" presName="FourNodes_1" presStyleLbl="node1" presStyleIdx="0" presStyleCnt="4">
        <dgm:presLayoutVars>
          <dgm:bulletEnabled val="1"/>
        </dgm:presLayoutVars>
      </dgm:prSet>
      <dgm:spPr/>
    </dgm:pt>
    <dgm:pt modelId="{B30F25AF-59FE-4012-AC51-65104897F322}" type="pres">
      <dgm:prSet presAssocID="{88AB9841-0BE3-48F3-822D-BF1D5466AA2F}" presName="FourNodes_2" presStyleLbl="node1" presStyleIdx="1" presStyleCnt="4">
        <dgm:presLayoutVars>
          <dgm:bulletEnabled val="1"/>
        </dgm:presLayoutVars>
      </dgm:prSet>
      <dgm:spPr/>
    </dgm:pt>
    <dgm:pt modelId="{04760DB7-36DB-4B4B-BD7C-D27D7819A305}" type="pres">
      <dgm:prSet presAssocID="{88AB9841-0BE3-48F3-822D-BF1D5466AA2F}" presName="FourNodes_3" presStyleLbl="node1" presStyleIdx="2" presStyleCnt="4">
        <dgm:presLayoutVars>
          <dgm:bulletEnabled val="1"/>
        </dgm:presLayoutVars>
      </dgm:prSet>
      <dgm:spPr/>
    </dgm:pt>
    <dgm:pt modelId="{160D5F01-E474-40F7-A884-869DB438A8D2}" type="pres">
      <dgm:prSet presAssocID="{88AB9841-0BE3-48F3-822D-BF1D5466AA2F}" presName="FourNodes_4" presStyleLbl="node1" presStyleIdx="3" presStyleCnt="4">
        <dgm:presLayoutVars>
          <dgm:bulletEnabled val="1"/>
        </dgm:presLayoutVars>
      </dgm:prSet>
      <dgm:spPr/>
    </dgm:pt>
    <dgm:pt modelId="{2EDA453F-DF15-4E03-A6B5-00714CDEFD58}" type="pres">
      <dgm:prSet presAssocID="{88AB9841-0BE3-48F3-822D-BF1D5466AA2F}" presName="FourConn_1-2" presStyleLbl="fgAccFollowNode1" presStyleIdx="0" presStyleCnt="3">
        <dgm:presLayoutVars>
          <dgm:bulletEnabled val="1"/>
        </dgm:presLayoutVars>
      </dgm:prSet>
      <dgm:spPr/>
    </dgm:pt>
    <dgm:pt modelId="{DBC56820-D653-43AA-916B-FE40FF16A377}" type="pres">
      <dgm:prSet presAssocID="{88AB9841-0BE3-48F3-822D-BF1D5466AA2F}" presName="FourConn_2-3" presStyleLbl="fgAccFollowNode1" presStyleIdx="1" presStyleCnt="3">
        <dgm:presLayoutVars>
          <dgm:bulletEnabled val="1"/>
        </dgm:presLayoutVars>
      </dgm:prSet>
      <dgm:spPr/>
    </dgm:pt>
    <dgm:pt modelId="{30ACA902-6A67-4C92-A568-77176766AAB8}" type="pres">
      <dgm:prSet presAssocID="{88AB9841-0BE3-48F3-822D-BF1D5466AA2F}" presName="FourConn_3-4" presStyleLbl="fgAccFollowNode1" presStyleIdx="2" presStyleCnt="3">
        <dgm:presLayoutVars>
          <dgm:bulletEnabled val="1"/>
        </dgm:presLayoutVars>
      </dgm:prSet>
      <dgm:spPr/>
    </dgm:pt>
    <dgm:pt modelId="{0B111827-739D-4CA5-A40F-DC6E3A96FD7F}" type="pres">
      <dgm:prSet presAssocID="{88AB9841-0BE3-48F3-822D-BF1D5466AA2F}" presName="FourNodes_1_text" presStyleLbl="node1" presStyleIdx="3" presStyleCnt="4">
        <dgm:presLayoutVars>
          <dgm:bulletEnabled val="1"/>
        </dgm:presLayoutVars>
      </dgm:prSet>
      <dgm:spPr/>
    </dgm:pt>
    <dgm:pt modelId="{679E9475-703F-4C83-BD82-A0452791146B}" type="pres">
      <dgm:prSet presAssocID="{88AB9841-0BE3-48F3-822D-BF1D5466AA2F}" presName="FourNodes_2_text" presStyleLbl="node1" presStyleIdx="3" presStyleCnt="4">
        <dgm:presLayoutVars>
          <dgm:bulletEnabled val="1"/>
        </dgm:presLayoutVars>
      </dgm:prSet>
      <dgm:spPr/>
    </dgm:pt>
    <dgm:pt modelId="{3697A1CD-B05E-4E7D-A5BE-ACF917ADDDA2}" type="pres">
      <dgm:prSet presAssocID="{88AB9841-0BE3-48F3-822D-BF1D5466AA2F}" presName="FourNodes_3_text" presStyleLbl="node1" presStyleIdx="3" presStyleCnt="4">
        <dgm:presLayoutVars>
          <dgm:bulletEnabled val="1"/>
        </dgm:presLayoutVars>
      </dgm:prSet>
      <dgm:spPr/>
    </dgm:pt>
    <dgm:pt modelId="{09215B5E-8521-4116-8C27-5B90720A16E5}" type="pres">
      <dgm:prSet presAssocID="{88AB9841-0BE3-48F3-822D-BF1D5466AA2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C007007-1B77-4238-9785-8FDD0981B175}" type="presOf" srcId="{34D62A21-60B1-47F3-8D82-0C8EB3E93427}" destId="{04760DB7-36DB-4B4B-BD7C-D27D7819A305}" srcOrd="0" destOrd="0" presId="urn:microsoft.com/office/officeart/2005/8/layout/vProcess5"/>
    <dgm:cxn modelId="{0CDFA40B-A2BC-4183-95FE-27E419BD7573}" type="presOf" srcId="{F8B7C096-43D5-46E2-9DE6-002E9D727F8D}" destId="{09215B5E-8521-4116-8C27-5B90720A16E5}" srcOrd="1" destOrd="0" presId="urn:microsoft.com/office/officeart/2005/8/layout/vProcess5"/>
    <dgm:cxn modelId="{866F101D-531B-4E04-B115-3F73ABEAECF2}" srcId="{88AB9841-0BE3-48F3-822D-BF1D5466AA2F}" destId="{0D2F4ACE-7C1D-452F-8ECE-F11AB35281AA}" srcOrd="1" destOrd="0" parTransId="{01FC4805-33E5-4BE6-BB2F-D6CBFEED303C}" sibTransId="{F717891B-E2B5-4532-9F64-993D939493E6}"/>
    <dgm:cxn modelId="{CFABCA2E-F66D-4920-92DD-D413D3A60E83}" type="presOf" srcId="{F717891B-E2B5-4532-9F64-993D939493E6}" destId="{DBC56820-D653-43AA-916B-FE40FF16A377}" srcOrd="0" destOrd="0" presId="urn:microsoft.com/office/officeart/2005/8/layout/vProcess5"/>
    <dgm:cxn modelId="{2A8B2379-9F75-422F-950D-F746438BB7FD}" type="presOf" srcId="{AEA5046B-18F2-49D1-A6C6-847371D2B5EE}" destId="{0B111827-739D-4CA5-A40F-DC6E3A96FD7F}" srcOrd="1" destOrd="0" presId="urn:microsoft.com/office/officeart/2005/8/layout/vProcess5"/>
    <dgm:cxn modelId="{2B60218D-87C0-4186-BF65-DFB11D73DCB4}" type="presOf" srcId="{88AB9841-0BE3-48F3-822D-BF1D5466AA2F}" destId="{FFD88FFC-43FB-4788-8891-61E943727AEF}" srcOrd="0" destOrd="0" presId="urn:microsoft.com/office/officeart/2005/8/layout/vProcess5"/>
    <dgm:cxn modelId="{4F3E7B91-5F57-4C4B-A288-575F5734A51D}" type="presOf" srcId="{FE295E37-343E-42D5-8AD6-2050C83F5022}" destId="{30ACA902-6A67-4C92-A568-77176766AAB8}" srcOrd="0" destOrd="0" presId="urn:microsoft.com/office/officeart/2005/8/layout/vProcess5"/>
    <dgm:cxn modelId="{83D11694-8C07-4F65-A21F-D1E67E80BCDE}" type="presOf" srcId="{F8B7C096-43D5-46E2-9DE6-002E9D727F8D}" destId="{160D5F01-E474-40F7-A884-869DB438A8D2}" srcOrd="0" destOrd="0" presId="urn:microsoft.com/office/officeart/2005/8/layout/vProcess5"/>
    <dgm:cxn modelId="{460C4799-96B0-406F-8D33-1024ADDAE2DB}" srcId="{88AB9841-0BE3-48F3-822D-BF1D5466AA2F}" destId="{34D62A21-60B1-47F3-8D82-0C8EB3E93427}" srcOrd="2" destOrd="0" parTransId="{69B848A4-2C63-42DA-B5F6-C54AE43ED0BE}" sibTransId="{FE295E37-343E-42D5-8AD6-2050C83F5022}"/>
    <dgm:cxn modelId="{7D3390AB-90B2-4A95-83A8-1A4A4276A8B1}" srcId="{88AB9841-0BE3-48F3-822D-BF1D5466AA2F}" destId="{AEA5046B-18F2-49D1-A6C6-847371D2B5EE}" srcOrd="0" destOrd="0" parTransId="{50412568-581F-4843-86BC-4373CDE95090}" sibTransId="{D3113CE0-F3D1-45A2-B929-FE194B62ED84}"/>
    <dgm:cxn modelId="{D74F63AD-C8A9-43A2-911B-FBAF76A0F1A9}" type="presOf" srcId="{D3113CE0-F3D1-45A2-B929-FE194B62ED84}" destId="{2EDA453F-DF15-4E03-A6B5-00714CDEFD58}" srcOrd="0" destOrd="0" presId="urn:microsoft.com/office/officeart/2005/8/layout/vProcess5"/>
    <dgm:cxn modelId="{12F615BA-09D0-4D91-B076-57DCD62297C1}" type="presOf" srcId="{0D2F4ACE-7C1D-452F-8ECE-F11AB35281AA}" destId="{B30F25AF-59FE-4012-AC51-65104897F322}" srcOrd="0" destOrd="0" presId="urn:microsoft.com/office/officeart/2005/8/layout/vProcess5"/>
    <dgm:cxn modelId="{191B2DE0-1C06-430E-8ABC-D17A618CA72A}" type="presOf" srcId="{34D62A21-60B1-47F3-8D82-0C8EB3E93427}" destId="{3697A1CD-B05E-4E7D-A5BE-ACF917ADDDA2}" srcOrd="1" destOrd="0" presId="urn:microsoft.com/office/officeart/2005/8/layout/vProcess5"/>
    <dgm:cxn modelId="{EF563BEE-6E2A-4D4B-8B9B-CDBB3078399B}" srcId="{88AB9841-0BE3-48F3-822D-BF1D5466AA2F}" destId="{F8B7C096-43D5-46E2-9DE6-002E9D727F8D}" srcOrd="3" destOrd="0" parTransId="{14D77114-9C91-4E4F-A444-ADB98BDA528D}" sibTransId="{717DE7CB-E477-41AA-9B17-02E9DE333D42}"/>
    <dgm:cxn modelId="{5AE78CF1-8651-48F1-A8AD-CA702E1A4011}" type="presOf" srcId="{AEA5046B-18F2-49D1-A6C6-847371D2B5EE}" destId="{936E6E92-F860-4EE3-B73F-1013FB41C778}" srcOrd="0" destOrd="0" presId="urn:microsoft.com/office/officeart/2005/8/layout/vProcess5"/>
    <dgm:cxn modelId="{C2E1C0FB-715C-4D03-AFC8-61C2CA1A0AF2}" type="presOf" srcId="{0D2F4ACE-7C1D-452F-8ECE-F11AB35281AA}" destId="{679E9475-703F-4C83-BD82-A0452791146B}" srcOrd="1" destOrd="0" presId="urn:microsoft.com/office/officeart/2005/8/layout/vProcess5"/>
    <dgm:cxn modelId="{4A25063D-2D86-4118-A33A-645030B8F6A2}" type="presParOf" srcId="{FFD88FFC-43FB-4788-8891-61E943727AEF}" destId="{404B4B02-8B76-4E86-91C0-6A0F794582A9}" srcOrd="0" destOrd="0" presId="urn:microsoft.com/office/officeart/2005/8/layout/vProcess5"/>
    <dgm:cxn modelId="{B1D2DE75-676F-409F-85B7-326E20F07828}" type="presParOf" srcId="{FFD88FFC-43FB-4788-8891-61E943727AEF}" destId="{936E6E92-F860-4EE3-B73F-1013FB41C778}" srcOrd="1" destOrd="0" presId="urn:microsoft.com/office/officeart/2005/8/layout/vProcess5"/>
    <dgm:cxn modelId="{3CF433C9-18B5-4712-8BC6-516441C916EC}" type="presParOf" srcId="{FFD88FFC-43FB-4788-8891-61E943727AEF}" destId="{B30F25AF-59FE-4012-AC51-65104897F322}" srcOrd="2" destOrd="0" presId="urn:microsoft.com/office/officeart/2005/8/layout/vProcess5"/>
    <dgm:cxn modelId="{FF5ED17B-5D6F-47AD-8738-7F2FF3262CA3}" type="presParOf" srcId="{FFD88FFC-43FB-4788-8891-61E943727AEF}" destId="{04760DB7-36DB-4B4B-BD7C-D27D7819A305}" srcOrd="3" destOrd="0" presId="urn:microsoft.com/office/officeart/2005/8/layout/vProcess5"/>
    <dgm:cxn modelId="{526FC25A-5164-4BFB-8C00-9950A1C71E1A}" type="presParOf" srcId="{FFD88FFC-43FB-4788-8891-61E943727AEF}" destId="{160D5F01-E474-40F7-A884-869DB438A8D2}" srcOrd="4" destOrd="0" presId="urn:microsoft.com/office/officeart/2005/8/layout/vProcess5"/>
    <dgm:cxn modelId="{E3585CF6-A6B1-4703-93FB-1DC96ABC8EFD}" type="presParOf" srcId="{FFD88FFC-43FB-4788-8891-61E943727AEF}" destId="{2EDA453F-DF15-4E03-A6B5-00714CDEFD58}" srcOrd="5" destOrd="0" presId="urn:microsoft.com/office/officeart/2005/8/layout/vProcess5"/>
    <dgm:cxn modelId="{5054448E-BB50-4436-ABE3-30B0313EBDE1}" type="presParOf" srcId="{FFD88FFC-43FB-4788-8891-61E943727AEF}" destId="{DBC56820-D653-43AA-916B-FE40FF16A377}" srcOrd="6" destOrd="0" presId="urn:microsoft.com/office/officeart/2005/8/layout/vProcess5"/>
    <dgm:cxn modelId="{90A0A85B-164E-4E00-A8A8-87161659C57A}" type="presParOf" srcId="{FFD88FFC-43FB-4788-8891-61E943727AEF}" destId="{30ACA902-6A67-4C92-A568-77176766AAB8}" srcOrd="7" destOrd="0" presId="urn:microsoft.com/office/officeart/2005/8/layout/vProcess5"/>
    <dgm:cxn modelId="{6D937E68-1476-4B33-B5D2-5776AD8BC795}" type="presParOf" srcId="{FFD88FFC-43FB-4788-8891-61E943727AEF}" destId="{0B111827-739D-4CA5-A40F-DC6E3A96FD7F}" srcOrd="8" destOrd="0" presId="urn:microsoft.com/office/officeart/2005/8/layout/vProcess5"/>
    <dgm:cxn modelId="{73B633D9-D00A-4D08-996F-A8CEEC9855ED}" type="presParOf" srcId="{FFD88FFC-43FB-4788-8891-61E943727AEF}" destId="{679E9475-703F-4C83-BD82-A0452791146B}" srcOrd="9" destOrd="0" presId="urn:microsoft.com/office/officeart/2005/8/layout/vProcess5"/>
    <dgm:cxn modelId="{6030C91F-F1FE-4C06-AF4F-7D97E3565C6A}" type="presParOf" srcId="{FFD88FFC-43FB-4788-8891-61E943727AEF}" destId="{3697A1CD-B05E-4E7D-A5BE-ACF917ADDDA2}" srcOrd="10" destOrd="0" presId="urn:microsoft.com/office/officeart/2005/8/layout/vProcess5"/>
    <dgm:cxn modelId="{5E11BD41-905E-485A-B947-6196392ED996}" type="presParOf" srcId="{FFD88FFC-43FB-4788-8891-61E943727AEF}" destId="{09215B5E-8521-4116-8C27-5B90720A16E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9A84C8-AA55-4BF0-84D1-19E2191590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4558E90-4B76-44B6-B44B-A49E0DBB36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Should reflect hours practitioners are available to see patients</a:t>
          </a:r>
          <a:br>
            <a:rPr lang="en-US"/>
          </a:br>
          <a:endParaRPr lang="en-US"/>
        </a:p>
      </dgm:t>
    </dgm:pt>
    <dgm:pt modelId="{1AEA0B15-EE0C-4CF8-9EF4-4E8BE86488E1}" type="parTrans" cxnId="{F54E8018-DC71-4535-9088-755E4F8D2D80}">
      <dgm:prSet/>
      <dgm:spPr/>
      <dgm:t>
        <a:bodyPr/>
        <a:lstStyle/>
        <a:p>
          <a:endParaRPr lang="en-US"/>
        </a:p>
      </dgm:t>
    </dgm:pt>
    <dgm:pt modelId="{1392F3F8-C570-4F76-A8BD-DFCCD76CE3FE}" type="sibTrans" cxnId="{F54E8018-DC71-4535-9088-755E4F8D2D80}">
      <dgm:prSet/>
      <dgm:spPr/>
      <dgm:t>
        <a:bodyPr/>
        <a:lstStyle/>
        <a:p>
          <a:endParaRPr lang="en-US"/>
        </a:p>
      </dgm:t>
    </dgm:pt>
    <dgm:pt modelId="{47AA280F-F0EC-412B-BF86-5FF36B6876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Broken between hours operating as an RHC or a Non-RHC, if applicable</a:t>
          </a:r>
          <a:br>
            <a:rPr lang="en-US"/>
          </a:br>
          <a:endParaRPr lang="en-US"/>
        </a:p>
      </dgm:t>
    </dgm:pt>
    <dgm:pt modelId="{191C8C42-9D95-46D6-B7C0-E26D50F36D9B}" type="parTrans" cxnId="{731B9F02-B343-454D-83CC-C47597C7DAC5}">
      <dgm:prSet/>
      <dgm:spPr/>
      <dgm:t>
        <a:bodyPr/>
        <a:lstStyle/>
        <a:p>
          <a:endParaRPr lang="en-US"/>
        </a:p>
      </dgm:t>
    </dgm:pt>
    <dgm:pt modelId="{23B9E3B7-60DC-42AF-85A5-11D8C9D5120A}" type="sibTrans" cxnId="{731B9F02-B343-454D-83CC-C47597C7DAC5}">
      <dgm:prSet/>
      <dgm:spPr/>
      <dgm:t>
        <a:bodyPr/>
        <a:lstStyle/>
        <a:p>
          <a:endParaRPr lang="en-US"/>
        </a:p>
      </dgm:t>
    </dgm:pt>
    <dgm:pt modelId="{94D40AB1-CFC7-4623-A739-5C452E07F0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Reported in military time format</a:t>
          </a:r>
        </a:p>
      </dgm:t>
    </dgm:pt>
    <dgm:pt modelId="{2AFCD342-CA78-4867-969E-302578595CC8}" type="parTrans" cxnId="{945A23D2-C7A9-4859-A5E3-22C5C0CA791D}">
      <dgm:prSet/>
      <dgm:spPr/>
      <dgm:t>
        <a:bodyPr/>
        <a:lstStyle/>
        <a:p>
          <a:endParaRPr lang="en-US"/>
        </a:p>
      </dgm:t>
    </dgm:pt>
    <dgm:pt modelId="{8C449BC7-1F5D-420F-87FC-278CEF232725}" type="sibTrans" cxnId="{945A23D2-C7A9-4859-A5E3-22C5C0CA791D}">
      <dgm:prSet/>
      <dgm:spPr/>
      <dgm:t>
        <a:bodyPr/>
        <a:lstStyle/>
        <a:p>
          <a:endParaRPr lang="en-US"/>
        </a:p>
      </dgm:t>
    </dgm:pt>
    <dgm:pt modelId="{D917DF0C-39ED-4E74-8B93-67DAA8A54118}" type="pres">
      <dgm:prSet presAssocID="{3E9A84C8-AA55-4BF0-84D1-19E2191590F7}" presName="root" presStyleCnt="0">
        <dgm:presLayoutVars>
          <dgm:dir/>
          <dgm:resizeHandles val="exact"/>
        </dgm:presLayoutVars>
      </dgm:prSet>
      <dgm:spPr/>
    </dgm:pt>
    <dgm:pt modelId="{91D35F4F-0EA7-4499-92F5-55A9B2FE2A88}" type="pres">
      <dgm:prSet presAssocID="{64558E90-4B76-44B6-B44B-A49E0DBB36C6}" presName="compNode" presStyleCnt="0"/>
      <dgm:spPr/>
    </dgm:pt>
    <dgm:pt modelId="{BE81F1D2-B2CE-4CF7-A4E3-830FB164E0DB}" type="pres">
      <dgm:prSet presAssocID="{64558E90-4B76-44B6-B44B-A49E0DBB36C6}" presName="bgRect" presStyleLbl="bgShp" presStyleIdx="0" presStyleCnt="3"/>
      <dgm:spPr/>
    </dgm:pt>
    <dgm:pt modelId="{93C5781F-A30C-40A2-B02D-7E8FD5C80EE5}" type="pres">
      <dgm:prSet presAssocID="{64558E90-4B76-44B6-B44B-A49E0DBB36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CF4B1F2-4AB0-42C7-A539-673589BE7FCF}" type="pres">
      <dgm:prSet presAssocID="{64558E90-4B76-44B6-B44B-A49E0DBB36C6}" presName="spaceRect" presStyleCnt="0"/>
      <dgm:spPr/>
    </dgm:pt>
    <dgm:pt modelId="{146373F7-B151-4792-A08A-24C499051930}" type="pres">
      <dgm:prSet presAssocID="{64558E90-4B76-44B6-B44B-A49E0DBB36C6}" presName="parTx" presStyleLbl="revTx" presStyleIdx="0" presStyleCnt="3">
        <dgm:presLayoutVars>
          <dgm:chMax val="0"/>
          <dgm:chPref val="0"/>
        </dgm:presLayoutVars>
      </dgm:prSet>
      <dgm:spPr/>
    </dgm:pt>
    <dgm:pt modelId="{825F4230-EF58-4CE6-A731-FFE0DB68C8D7}" type="pres">
      <dgm:prSet presAssocID="{1392F3F8-C570-4F76-A8BD-DFCCD76CE3FE}" presName="sibTrans" presStyleCnt="0"/>
      <dgm:spPr/>
    </dgm:pt>
    <dgm:pt modelId="{7012CCA3-EB1E-4189-BC66-E6B55E09AF51}" type="pres">
      <dgm:prSet presAssocID="{47AA280F-F0EC-412B-BF86-5FF36B687674}" presName="compNode" presStyleCnt="0"/>
      <dgm:spPr/>
    </dgm:pt>
    <dgm:pt modelId="{D0C7DE7C-0DE5-4531-B0C5-C3E3F4F004D2}" type="pres">
      <dgm:prSet presAssocID="{47AA280F-F0EC-412B-BF86-5FF36B687674}" presName="bgRect" presStyleLbl="bgShp" presStyleIdx="1" presStyleCnt="3"/>
      <dgm:spPr/>
    </dgm:pt>
    <dgm:pt modelId="{A1F207E6-DF07-4B23-B2CA-DFF1D25A01A6}" type="pres">
      <dgm:prSet presAssocID="{47AA280F-F0EC-412B-BF86-5FF36B6876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519B1822-581D-4F6B-B4B2-46F699E46DD8}" type="pres">
      <dgm:prSet presAssocID="{47AA280F-F0EC-412B-BF86-5FF36B687674}" presName="spaceRect" presStyleCnt="0"/>
      <dgm:spPr/>
    </dgm:pt>
    <dgm:pt modelId="{D1ECC144-62F8-4EED-87FC-772F5414AA78}" type="pres">
      <dgm:prSet presAssocID="{47AA280F-F0EC-412B-BF86-5FF36B687674}" presName="parTx" presStyleLbl="revTx" presStyleIdx="1" presStyleCnt="3">
        <dgm:presLayoutVars>
          <dgm:chMax val="0"/>
          <dgm:chPref val="0"/>
        </dgm:presLayoutVars>
      </dgm:prSet>
      <dgm:spPr/>
    </dgm:pt>
    <dgm:pt modelId="{C50895D6-2FF7-4E67-91CB-FD71E0F5C48D}" type="pres">
      <dgm:prSet presAssocID="{23B9E3B7-60DC-42AF-85A5-11D8C9D5120A}" presName="sibTrans" presStyleCnt="0"/>
      <dgm:spPr/>
    </dgm:pt>
    <dgm:pt modelId="{FC4EC1A8-E088-4E59-BF14-D02475A494DE}" type="pres">
      <dgm:prSet presAssocID="{94D40AB1-CFC7-4623-A739-5C452E07F050}" presName="compNode" presStyleCnt="0"/>
      <dgm:spPr/>
    </dgm:pt>
    <dgm:pt modelId="{4F61BD43-F0DA-44E5-86D1-4881B5E6DB91}" type="pres">
      <dgm:prSet presAssocID="{94D40AB1-CFC7-4623-A739-5C452E07F050}" presName="bgRect" presStyleLbl="bgShp" presStyleIdx="2" presStyleCnt="3"/>
      <dgm:spPr/>
    </dgm:pt>
    <dgm:pt modelId="{355AA02B-B13A-48E9-B816-90E0497737EF}" type="pres">
      <dgm:prSet presAssocID="{94D40AB1-CFC7-4623-A739-5C452E07F05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24576F7-ACC3-4D0D-B28C-86F614F7A855}" type="pres">
      <dgm:prSet presAssocID="{94D40AB1-CFC7-4623-A739-5C452E07F050}" presName="spaceRect" presStyleCnt="0"/>
      <dgm:spPr/>
    </dgm:pt>
    <dgm:pt modelId="{7D0E581E-B919-479C-8ED6-9CEA02BCB244}" type="pres">
      <dgm:prSet presAssocID="{94D40AB1-CFC7-4623-A739-5C452E07F05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31B9F02-B343-454D-83CC-C47597C7DAC5}" srcId="{3E9A84C8-AA55-4BF0-84D1-19E2191590F7}" destId="{47AA280F-F0EC-412B-BF86-5FF36B687674}" srcOrd="1" destOrd="0" parTransId="{191C8C42-9D95-46D6-B7C0-E26D50F36D9B}" sibTransId="{23B9E3B7-60DC-42AF-85A5-11D8C9D5120A}"/>
    <dgm:cxn modelId="{F54E8018-DC71-4535-9088-755E4F8D2D80}" srcId="{3E9A84C8-AA55-4BF0-84D1-19E2191590F7}" destId="{64558E90-4B76-44B6-B44B-A49E0DBB36C6}" srcOrd="0" destOrd="0" parTransId="{1AEA0B15-EE0C-4CF8-9EF4-4E8BE86488E1}" sibTransId="{1392F3F8-C570-4F76-A8BD-DFCCD76CE3FE}"/>
    <dgm:cxn modelId="{2359C118-D531-4290-BEC6-A5686E950773}" type="presOf" srcId="{3E9A84C8-AA55-4BF0-84D1-19E2191590F7}" destId="{D917DF0C-39ED-4E74-8B93-67DAA8A54118}" srcOrd="0" destOrd="0" presId="urn:microsoft.com/office/officeart/2018/2/layout/IconVerticalSolidList"/>
    <dgm:cxn modelId="{58C9B23D-277B-4D8F-9B0D-4B6B49B134EE}" type="presOf" srcId="{64558E90-4B76-44B6-B44B-A49E0DBB36C6}" destId="{146373F7-B151-4792-A08A-24C499051930}" srcOrd="0" destOrd="0" presId="urn:microsoft.com/office/officeart/2018/2/layout/IconVerticalSolidList"/>
    <dgm:cxn modelId="{52C83B5C-048D-4CA0-9AE7-8934733DDD9A}" type="presOf" srcId="{47AA280F-F0EC-412B-BF86-5FF36B687674}" destId="{D1ECC144-62F8-4EED-87FC-772F5414AA78}" srcOrd="0" destOrd="0" presId="urn:microsoft.com/office/officeart/2018/2/layout/IconVerticalSolidList"/>
    <dgm:cxn modelId="{82DDC846-1888-46FE-9F0B-7EE75AA025E5}" type="presOf" srcId="{94D40AB1-CFC7-4623-A739-5C452E07F050}" destId="{7D0E581E-B919-479C-8ED6-9CEA02BCB244}" srcOrd="0" destOrd="0" presId="urn:microsoft.com/office/officeart/2018/2/layout/IconVerticalSolidList"/>
    <dgm:cxn modelId="{945A23D2-C7A9-4859-A5E3-22C5C0CA791D}" srcId="{3E9A84C8-AA55-4BF0-84D1-19E2191590F7}" destId="{94D40AB1-CFC7-4623-A739-5C452E07F050}" srcOrd="2" destOrd="0" parTransId="{2AFCD342-CA78-4867-969E-302578595CC8}" sibTransId="{8C449BC7-1F5D-420F-87FC-278CEF232725}"/>
    <dgm:cxn modelId="{6866B2CE-AEC6-4E43-8D7D-9D4C25CDA45C}" type="presParOf" srcId="{D917DF0C-39ED-4E74-8B93-67DAA8A54118}" destId="{91D35F4F-0EA7-4499-92F5-55A9B2FE2A88}" srcOrd="0" destOrd="0" presId="urn:microsoft.com/office/officeart/2018/2/layout/IconVerticalSolidList"/>
    <dgm:cxn modelId="{9F627A47-3156-4016-9A98-206BA7657638}" type="presParOf" srcId="{91D35F4F-0EA7-4499-92F5-55A9B2FE2A88}" destId="{BE81F1D2-B2CE-4CF7-A4E3-830FB164E0DB}" srcOrd="0" destOrd="0" presId="urn:microsoft.com/office/officeart/2018/2/layout/IconVerticalSolidList"/>
    <dgm:cxn modelId="{46203B27-69B0-49A2-9529-F572A565BFBD}" type="presParOf" srcId="{91D35F4F-0EA7-4499-92F5-55A9B2FE2A88}" destId="{93C5781F-A30C-40A2-B02D-7E8FD5C80EE5}" srcOrd="1" destOrd="0" presId="urn:microsoft.com/office/officeart/2018/2/layout/IconVerticalSolidList"/>
    <dgm:cxn modelId="{640B26C3-3F89-42B6-BFAC-6FFFA6264B9B}" type="presParOf" srcId="{91D35F4F-0EA7-4499-92F5-55A9B2FE2A88}" destId="{ACF4B1F2-4AB0-42C7-A539-673589BE7FCF}" srcOrd="2" destOrd="0" presId="urn:microsoft.com/office/officeart/2018/2/layout/IconVerticalSolidList"/>
    <dgm:cxn modelId="{F8948C67-C42C-47D3-85FE-AC834300DC21}" type="presParOf" srcId="{91D35F4F-0EA7-4499-92F5-55A9B2FE2A88}" destId="{146373F7-B151-4792-A08A-24C499051930}" srcOrd="3" destOrd="0" presId="urn:microsoft.com/office/officeart/2018/2/layout/IconVerticalSolidList"/>
    <dgm:cxn modelId="{61CA03AF-8B06-429F-A74E-75472F9FD778}" type="presParOf" srcId="{D917DF0C-39ED-4E74-8B93-67DAA8A54118}" destId="{825F4230-EF58-4CE6-A731-FFE0DB68C8D7}" srcOrd="1" destOrd="0" presId="urn:microsoft.com/office/officeart/2018/2/layout/IconVerticalSolidList"/>
    <dgm:cxn modelId="{3307291F-20AA-45D9-80AA-EABB2AF2FD27}" type="presParOf" srcId="{D917DF0C-39ED-4E74-8B93-67DAA8A54118}" destId="{7012CCA3-EB1E-4189-BC66-E6B55E09AF51}" srcOrd="2" destOrd="0" presId="urn:microsoft.com/office/officeart/2018/2/layout/IconVerticalSolidList"/>
    <dgm:cxn modelId="{12B6A4D3-BE49-4A38-BF9C-865C47FAED63}" type="presParOf" srcId="{7012CCA3-EB1E-4189-BC66-E6B55E09AF51}" destId="{D0C7DE7C-0DE5-4531-B0C5-C3E3F4F004D2}" srcOrd="0" destOrd="0" presId="urn:microsoft.com/office/officeart/2018/2/layout/IconVerticalSolidList"/>
    <dgm:cxn modelId="{B617EB3B-3DE5-498F-BE47-51761B95EA08}" type="presParOf" srcId="{7012CCA3-EB1E-4189-BC66-E6B55E09AF51}" destId="{A1F207E6-DF07-4B23-B2CA-DFF1D25A01A6}" srcOrd="1" destOrd="0" presId="urn:microsoft.com/office/officeart/2018/2/layout/IconVerticalSolidList"/>
    <dgm:cxn modelId="{3B1E2A2A-7024-45FB-9654-7FA08362615F}" type="presParOf" srcId="{7012CCA3-EB1E-4189-BC66-E6B55E09AF51}" destId="{519B1822-581D-4F6B-B4B2-46F699E46DD8}" srcOrd="2" destOrd="0" presId="urn:microsoft.com/office/officeart/2018/2/layout/IconVerticalSolidList"/>
    <dgm:cxn modelId="{119E4847-EB2E-4ECA-B7C4-9CCAAEC8C60C}" type="presParOf" srcId="{7012CCA3-EB1E-4189-BC66-E6B55E09AF51}" destId="{D1ECC144-62F8-4EED-87FC-772F5414AA78}" srcOrd="3" destOrd="0" presId="urn:microsoft.com/office/officeart/2018/2/layout/IconVerticalSolidList"/>
    <dgm:cxn modelId="{F857F87E-2E15-4045-94D4-939CA9412A9E}" type="presParOf" srcId="{D917DF0C-39ED-4E74-8B93-67DAA8A54118}" destId="{C50895D6-2FF7-4E67-91CB-FD71E0F5C48D}" srcOrd="3" destOrd="0" presId="urn:microsoft.com/office/officeart/2018/2/layout/IconVerticalSolidList"/>
    <dgm:cxn modelId="{52B53039-92F7-4CE9-A2AF-094CCE1886DA}" type="presParOf" srcId="{D917DF0C-39ED-4E74-8B93-67DAA8A54118}" destId="{FC4EC1A8-E088-4E59-BF14-D02475A494DE}" srcOrd="4" destOrd="0" presId="urn:microsoft.com/office/officeart/2018/2/layout/IconVerticalSolidList"/>
    <dgm:cxn modelId="{F75FA06F-97F5-459F-84BC-F22AD6E3BBE1}" type="presParOf" srcId="{FC4EC1A8-E088-4E59-BF14-D02475A494DE}" destId="{4F61BD43-F0DA-44E5-86D1-4881B5E6DB91}" srcOrd="0" destOrd="0" presId="urn:microsoft.com/office/officeart/2018/2/layout/IconVerticalSolidList"/>
    <dgm:cxn modelId="{B9BBC79C-C2B3-4EB0-A60E-9601934718B7}" type="presParOf" srcId="{FC4EC1A8-E088-4E59-BF14-D02475A494DE}" destId="{355AA02B-B13A-48E9-B816-90E0497737EF}" srcOrd="1" destOrd="0" presId="urn:microsoft.com/office/officeart/2018/2/layout/IconVerticalSolidList"/>
    <dgm:cxn modelId="{7E55B94D-80D8-4854-9307-56FB0309179B}" type="presParOf" srcId="{FC4EC1A8-E088-4E59-BF14-D02475A494DE}" destId="{724576F7-ACC3-4D0D-B28C-86F614F7A855}" srcOrd="2" destOrd="0" presId="urn:microsoft.com/office/officeart/2018/2/layout/IconVerticalSolidList"/>
    <dgm:cxn modelId="{8538CFAF-3EFA-4EEF-AA6E-CD2DBD6301FD}" type="presParOf" srcId="{FC4EC1A8-E088-4E59-BF14-D02475A494DE}" destId="{7D0E581E-B919-479C-8ED6-9CEA02BCB2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BD6258-94D3-4243-B8D3-EA0E9C49DD5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7EC3545D-DB14-4DA7-96D6-7F9E056251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Replaced CMS 339 Questionnaire for independent RHCs</a:t>
          </a:r>
        </a:p>
      </dgm:t>
    </dgm:pt>
    <dgm:pt modelId="{655A8240-6C5D-44E7-A078-6FA47FB1D31D}" type="parTrans" cxnId="{7ACAE14E-CA4D-484C-BB87-E932A74F3A1C}">
      <dgm:prSet/>
      <dgm:spPr/>
      <dgm:t>
        <a:bodyPr/>
        <a:lstStyle/>
        <a:p>
          <a:endParaRPr lang="en-US"/>
        </a:p>
      </dgm:t>
    </dgm:pt>
    <dgm:pt modelId="{AAF4F111-A88B-49A1-9ED9-9A443EC7CBE1}" type="sibTrans" cxnId="{7ACAE14E-CA4D-484C-BB87-E932A74F3A1C}">
      <dgm:prSet/>
      <dgm:spPr/>
      <dgm:t>
        <a:bodyPr/>
        <a:lstStyle/>
        <a:p>
          <a:endParaRPr lang="en-US"/>
        </a:p>
      </dgm:t>
    </dgm:pt>
    <dgm:pt modelId="{10B48ADA-8615-493F-A4F7-736452E8C9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Same questions as old questionnaire</a:t>
          </a:r>
        </a:p>
      </dgm:t>
    </dgm:pt>
    <dgm:pt modelId="{62542C20-B184-4E5E-95D4-5288A289FD97}" type="parTrans" cxnId="{3C1DEA71-71AE-4A6D-8D92-16A823585A46}">
      <dgm:prSet/>
      <dgm:spPr/>
      <dgm:t>
        <a:bodyPr/>
        <a:lstStyle/>
        <a:p>
          <a:endParaRPr lang="en-US"/>
        </a:p>
      </dgm:t>
    </dgm:pt>
    <dgm:pt modelId="{A1B2429B-B250-469E-8890-018D8F78C9E2}" type="sibTrans" cxnId="{3C1DEA71-71AE-4A6D-8D92-16A823585A46}">
      <dgm:prSet/>
      <dgm:spPr/>
      <dgm:t>
        <a:bodyPr/>
        <a:lstStyle/>
        <a:p>
          <a:endParaRPr lang="en-US"/>
        </a:p>
      </dgm:t>
    </dgm:pt>
    <dgm:pt modelId="{35355308-F684-4F40-AF06-AFA7A9E0B3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Now embedded into report, no additional signature required</a:t>
          </a:r>
        </a:p>
      </dgm:t>
    </dgm:pt>
    <dgm:pt modelId="{C2D13A16-C275-460D-AA13-CC7E953B58F2}" type="parTrans" cxnId="{8EB0C93C-86B1-438E-83A7-D22BF4C10C89}">
      <dgm:prSet/>
      <dgm:spPr/>
      <dgm:t>
        <a:bodyPr/>
        <a:lstStyle/>
        <a:p>
          <a:endParaRPr lang="en-US"/>
        </a:p>
      </dgm:t>
    </dgm:pt>
    <dgm:pt modelId="{022B7DFB-5C09-41CE-BEFB-D121D0648CDF}" type="sibTrans" cxnId="{8EB0C93C-86B1-438E-83A7-D22BF4C10C89}">
      <dgm:prSet/>
      <dgm:spPr/>
      <dgm:t>
        <a:bodyPr/>
        <a:lstStyle/>
        <a:p>
          <a:endParaRPr lang="en-US"/>
        </a:p>
      </dgm:t>
    </dgm:pt>
    <dgm:pt modelId="{5C14D83B-F94C-4DE9-9181-F2B2CAFDB1C1}" type="pres">
      <dgm:prSet presAssocID="{01BD6258-94D3-4243-B8D3-EA0E9C49DD5A}" presName="root" presStyleCnt="0">
        <dgm:presLayoutVars>
          <dgm:dir/>
          <dgm:resizeHandles val="exact"/>
        </dgm:presLayoutVars>
      </dgm:prSet>
      <dgm:spPr/>
    </dgm:pt>
    <dgm:pt modelId="{4D0CDF5B-BA65-4B7B-9091-D46395BB485F}" type="pres">
      <dgm:prSet presAssocID="{7EC3545D-DB14-4DA7-96D6-7F9E056251F8}" presName="compNode" presStyleCnt="0"/>
      <dgm:spPr/>
    </dgm:pt>
    <dgm:pt modelId="{E86C6584-C5B2-4413-BA95-82952AAE7577}" type="pres">
      <dgm:prSet presAssocID="{7EC3545D-DB14-4DA7-96D6-7F9E056251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F898718-6DF1-4FC0-AE60-2C32C54CBFB9}" type="pres">
      <dgm:prSet presAssocID="{7EC3545D-DB14-4DA7-96D6-7F9E056251F8}" presName="spaceRect" presStyleCnt="0"/>
      <dgm:spPr/>
    </dgm:pt>
    <dgm:pt modelId="{B1B63583-AE51-40A7-ABB7-DA4936947832}" type="pres">
      <dgm:prSet presAssocID="{7EC3545D-DB14-4DA7-96D6-7F9E056251F8}" presName="textRect" presStyleLbl="revTx" presStyleIdx="0" presStyleCnt="3">
        <dgm:presLayoutVars>
          <dgm:chMax val="1"/>
          <dgm:chPref val="1"/>
        </dgm:presLayoutVars>
      </dgm:prSet>
      <dgm:spPr/>
    </dgm:pt>
    <dgm:pt modelId="{1ED7C3BC-F194-482A-B267-FD847488E51A}" type="pres">
      <dgm:prSet presAssocID="{AAF4F111-A88B-49A1-9ED9-9A443EC7CBE1}" presName="sibTrans" presStyleCnt="0"/>
      <dgm:spPr/>
    </dgm:pt>
    <dgm:pt modelId="{855ED5AB-EE14-40BF-989A-F39927C98797}" type="pres">
      <dgm:prSet presAssocID="{10B48ADA-8615-493F-A4F7-736452E8C9EB}" presName="compNode" presStyleCnt="0"/>
      <dgm:spPr/>
    </dgm:pt>
    <dgm:pt modelId="{782BA829-5810-44F1-BFE9-3958CE33147E}" type="pres">
      <dgm:prSet presAssocID="{10B48ADA-8615-493F-A4F7-736452E8C9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C75EEAD-9D46-4A13-8933-C46B885B1AEF}" type="pres">
      <dgm:prSet presAssocID="{10B48ADA-8615-493F-A4F7-736452E8C9EB}" presName="spaceRect" presStyleCnt="0"/>
      <dgm:spPr/>
    </dgm:pt>
    <dgm:pt modelId="{8C130D5D-7FE7-42E6-99E8-256AA04CE0EE}" type="pres">
      <dgm:prSet presAssocID="{10B48ADA-8615-493F-A4F7-736452E8C9EB}" presName="textRect" presStyleLbl="revTx" presStyleIdx="1" presStyleCnt="3">
        <dgm:presLayoutVars>
          <dgm:chMax val="1"/>
          <dgm:chPref val="1"/>
        </dgm:presLayoutVars>
      </dgm:prSet>
      <dgm:spPr/>
    </dgm:pt>
    <dgm:pt modelId="{CDD6EC46-F497-47C5-A9F6-F7DF03A5929F}" type="pres">
      <dgm:prSet presAssocID="{A1B2429B-B250-469E-8890-018D8F78C9E2}" presName="sibTrans" presStyleCnt="0"/>
      <dgm:spPr/>
    </dgm:pt>
    <dgm:pt modelId="{52AD2771-8C55-433E-BB2D-937570C3724F}" type="pres">
      <dgm:prSet presAssocID="{35355308-F684-4F40-AF06-AFA7A9E0B369}" presName="compNode" presStyleCnt="0"/>
      <dgm:spPr/>
    </dgm:pt>
    <dgm:pt modelId="{F073DE82-A6FB-4490-8860-FED7CAA58BB7}" type="pres">
      <dgm:prSet presAssocID="{35355308-F684-4F40-AF06-AFA7A9E0B36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45240C0-08E6-4D5A-BE17-5FC81547C16D}" type="pres">
      <dgm:prSet presAssocID="{35355308-F684-4F40-AF06-AFA7A9E0B369}" presName="spaceRect" presStyleCnt="0"/>
      <dgm:spPr/>
    </dgm:pt>
    <dgm:pt modelId="{062D357C-0A11-4273-877A-FBFAB90FFD69}" type="pres">
      <dgm:prSet presAssocID="{35355308-F684-4F40-AF06-AFA7A9E0B36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EB0C93C-86B1-438E-83A7-D22BF4C10C89}" srcId="{01BD6258-94D3-4243-B8D3-EA0E9C49DD5A}" destId="{35355308-F684-4F40-AF06-AFA7A9E0B369}" srcOrd="2" destOrd="0" parTransId="{C2D13A16-C275-460D-AA13-CC7E953B58F2}" sibTransId="{022B7DFB-5C09-41CE-BEFB-D121D0648CDF}"/>
    <dgm:cxn modelId="{E6240864-5D81-407C-B16B-25E420DC823F}" type="presOf" srcId="{01BD6258-94D3-4243-B8D3-EA0E9C49DD5A}" destId="{5C14D83B-F94C-4DE9-9181-F2B2CAFDB1C1}" srcOrd="0" destOrd="0" presId="urn:microsoft.com/office/officeart/2018/2/layout/IconLabelList"/>
    <dgm:cxn modelId="{D662EB64-7860-4C32-AD39-B5C4372110D2}" type="presOf" srcId="{10B48ADA-8615-493F-A4F7-736452E8C9EB}" destId="{8C130D5D-7FE7-42E6-99E8-256AA04CE0EE}" srcOrd="0" destOrd="0" presId="urn:microsoft.com/office/officeart/2018/2/layout/IconLabelList"/>
    <dgm:cxn modelId="{7ACAE14E-CA4D-484C-BB87-E932A74F3A1C}" srcId="{01BD6258-94D3-4243-B8D3-EA0E9C49DD5A}" destId="{7EC3545D-DB14-4DA7-96D6-7F9E056251F8}" srcOrd="0" destOrd="0" parTransId="{655A8240-6C5D-44E7-A078-6FA47FB1D31D}" sibTransId="{AAF4F111-A88B-49A1-9ED9-9A443EC7CBE1}"/>
    <dgm:cxn modelId="{3C1DEA71-71AE-4A6D-8D92-16A823585A46}" srcId="{01BD6258-94D3-4243-B8D3-EA0E9C49DD5A}" destId="{10B48ADA-8615-493F-A4F7-736452E8C9EB}" srcOrd="1" destOrd="0" parTransId="{62542C20-B184-4E5E-95D4-5288A289FD97}" sibTransId="{A1B2429B-B250-469E-8890-018D8F78C9E2}"/>
    <dgm:cxn modelId="{2EDADDF1-0F48-443D-A321-F8E04290607D}" type="presOf" srcId="{7EC3545D-DB14-4DA7-96D6-7F9E056251F8}" destId="{B1B63583-AE51-40A7-ABB7-DA4936947832}" srcOrd="0" destOrd="0" presId="urn:microsoft.com/office/officeart/2018/2/layout/IconLabelList"/>
    <dgm:cxn modelId="{0C840BF5-35BB-4619-BF21-4604BA607FBE}" type="presOf" srcId="{35355308-F684-4F40-AF06-AFA7A9E0B369}" destId="{062D357C-0A11-4273-877A-FBFAB90FFD69}" srcOrd="0" destOrd="0" presId="urn:microsoft.com/office/officeart/2018/2/layout/IconLabelList"/>
    <dgm:cxn modelId="{102D4B29-8C09-4786-B9B0-0D99F74CD210}" type="presParOf" srcId="{5C14D83B-F94C-4DE9-9181-F2B2CAFDB1C1}" destId="{4D0CDF5B-BA65-4B7B-9091-D46395BB485F}" srcOrd="0" destOrd="0" presId="urn:microsoft.com/office/officeart/2018/2/layout/IconLabelList"/>
    <dgm:cxn modelId="{1A4D9BC7-F456-4B52-B7A2-41D7780ECA43}" type="presParOf" srcId="{4D0CDF5B-BA65-4B7B-9091-D46395BB485F}" destId="{E86C6584-C5B2-4413-BA95-82952AAE7577}" srcOrd="0" destOrd="0" presId="urn:microsoft.com/office/officeart/2018/2/layout/IconLabelList"/>
    <dgm:cxn modelId="{D9221DDF-34AD-4EE9-9DB1-10B7626BB522}" type="presParOf" srcId="{4D0CDF5B-BA65-4B7B-9091-D46395BB485F}" destId="{9F898718-6DF1-4FC0-AE60-2C32C54CBFB9}" srcOrd="1" destOrd="0" presId="urn:microsoft.com/office/officeart/2018/2/layout/IconLabelList"/>
    <dgm:cxn modelId="{A4381103-96AC-443E-8106-960D980A50A6}" type="presParOf" srcId="{4D0CDF5B-BA65-4B7B-9091-D46395BB485F}" destId="{B1B63583-AE51-40A7-ABB7-DA4936947832}" srcOrd="2" destOrd="0" presId="urn:microsoft.com/office/officeart/2018/2/layout/IconLabelList"/>
    <dgm:cxn modelId="{7C41D6CA-222D-43EC-8591-64F5FADC5D0C}" type="presParOf" srcId="{5C14D83B-F94C-4DE9-9181-F2B2CAFDB1C1}" destId="{1ED7C3BC-F194-482A-B267-FD847488E51A}" srcOrd="1" destOrd="0" presId="urn:microsoft.com/office/officeart/2018/2/layout/IconLabelList"/>
    <dgm:cxn modelId="{D375A100-115B-48DC-8BB5-733013767B05}" type="presParOf" srcId="{5C14D83B-F94C-4DE9-9181-F2B2CAFDB1C1}" destId="{855ED5AB-EE14-40BF-989A-F39927C98797}" srcOrd="2" destOrd="0" presId="urn:microsoft.com/office/officeart/2018/2/layout/IconLabelList"/>
    <dgm:cxn modelId="{AC262C2D-DCF4-4C3D-89B5-AED764586BEC}" type="presParOf" srcId="{855ED5AB-EE14-40BF-989A-F39927C98797}" destId="{782BA829-5810-44F1-BFE9-3958CE33147E}" srcOrd="0" destOrd="0" presId="urn:microsoft.com/office/officeart/2018/2/layout/IconLabelList"/>
    <dgm:cxn modelId="{9E7DFD75-E6FD-4FE2-9663-9594583BEDBA}" type="presParOf" srcId="{855ED5AB-EE14-40BF-989A-F39927C98797}" destId="{6C75EEAD-9D46-4A13-8933-C46B885B1AEF}" srcOrd="1" destOrd="0" presId="urn:microsoft.com/office/officeart/2018/2/layout/IconLabelList"/>
    <dgm:cxn modelId="{F647281F-034C-4DD6-864D-BEC19AFC5EE7}" type="presParOf" srcId="{855ED5AB-EE14-40BF-989A-F39927C98797}" destId="{8C130D5D-7FE7-42E6-99E8-256AA04CE0EE}" srcOrd="2" destOrd="0" presId="urn:microsoft.com/office/officeart/2018/2/layout/IconLabelList"/>
    <dgm:cxn modelId="{7C003927-0FE5-4F92-8E07-E3B6AE8B434F}" type="presParOf" srcId="{5C14D83B-F94C-4DE9-9181-F2B2CAFDB1C1}" destId="{CDD6EC46-F497-47C5-A9F6-F7DF03A5929F}" srcOrd="3" destOrd="0" presId="urn:microsoft.com/office/officeart/2018/2/layout/IconLabelList"/>
    <dgm:cxn modelId="{764C744E-1883-48F3-93E8-377885208146}" type="presParOf" srcId="{5C14D83B-F94C-4DE9-9181-F2B2CAFDB1C1}" destId="{52AD2771-8C55-433E-BB2D-937570C3724F}" srcOrd="4" destOrd="0" presId="urn:microsoft.com/office/officeart/2018/2/layout/IconLabelList"/>
    <dgm:cxn modelId="{4BEB4666-0E63-4EF6-B1CA-B08488AA5E51}" type="presParOf" srcId="{52AD2771-8C55-433E-BB2D-937570C3724F}" destId="{F073DE82-A6FB-4490-8860-FED7CAA58BB7}" srcOrd="0" destOrd="0" presId="urn:microsoft.com/office/officeart/2018/2/layout/IconLabelList"/>
    <dgm:cxn modelId="{E591C052-0F5E-4BDD-89DA-EEBEA9676B94}" type="presParOf" srcId="{52AD2771-8C55-433E-BB2D-937570C3724F}" destId="{345240C0-08E6-4D5A-BE17-5FC81547C16D}" srcOrd="1" destOrd="0" presId="urn:microsoft.com/office/officeart/2018/2/layout/IconLabelList"/>
    <dgm:cxn modelId="{8BB05682-E8BF-4015-AA17-3DD96E0F3195}" type="presParOf" srcId="{52AD2771-8C55-433E-BB2D-937570C3724F}" destId="{062D357C-0A11-4273-877A-FBFAB90FFD6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02361C-4070-4549-8704-83A270F1AA6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B9E23A-4D72-49B9-A1A7-5CCCF387070C}">
      <dgm:prSet/>
      <dgm:spPr/>
      <dgm:t>
        <a:bodyPr/>
        <a:lstStyle/>
        <a:p>
          <a:r>
            <a:rPr lang="en-US"/>
            <a:t>Medical</a:t>
          </a:r>
        </a:p>
      </dgm:t>
    </dgm:pt>
    <dgm:pt modelId="{3ECBCBDB-4806-4B24-9F21-C3CC26C3D901}" type="parTrans" cxnId="{A8632AE4-7791-4D2C-8E2B-6DF13A1C64E6}">
      <dgm:prSet/>
      <dgm:spPr/>
      <dgm:t>
        <a:bodyPr/>
        <a:lstStyle/>
        <a:p>
          <a:endParaRPr lang="en-US"/>
        </a:p>
      </dgm:t>
    </dgm:pt>
    <dgm:pt modelId="{67B496BE-0AB7-493E-8BB9-11C9BC977BF9}" type="sibTrans" cxnId="{A8632AE4-7791-4D2C-8E2B-6DF13A1C64E6}">
      <dgm:prSet/>
      <dgm:spPr/>
      <dgm:t>
        <a:bodyPr/>
        <a:lstStyle/>
        <a:p>
          <a:endParaRPr lang="en-US"/>
        </a:p>
      </dgm:t>
    </dgm:pt>
    <dgm:pt modelId="{CD95628E-595C-407F-BB80-FD7FFA88AF70}">
      <dgm:prSet/>
      <dgm:spPr/>
      <dgm:t>
        <a:bodyPr/>
        <a:lstStyle/>
        <a:p>
          <a:r>
            <a:rPr lang="en-US" dirty="0"/>
            <a:t>Mental Health (including telehealth from 1/1/22)</a:t>
          </a:r>
        </a:p>
      </dgm:t>
    </dgm:pt>
    <dgm:pt modelId="{E0A96241-0B83-4094-9544-7683D0815349}" type="parTrans" cxnId="{3EE43C46-87DD-4D6F-B865-A77D45337819}">
      <dgm:prSet/>
      <dgm:spPr/>
      <dgm:t>
        <a:bodyPr/>
        <a:lstStyle/>
        <a:p>
          <a:endParaRPr lang="en-US"/>
        </a:p>
      </dgm:t>
    </dgm:pt>
    <dgm:pt modelId="{D5AAC20C-DED4-4376-B26B-71CDF5BBD506}" type="sibTrans" cxnId="{3EE43C46-87DD-4D6F-B865-A77D45337819}">
      <dgm:prSet/>
      <dgm:spPr/>
      <dgm:t>
        <a:bodyPr/>
        <a:lstStyle/>
        <a:p>
          <a:endParaRPr lang="en-US"/>
        </a:p>
      </dgm:t>
    </dgm:pt>
    <dgm:pt modelId="{82911615-420F-4E40-9A52-D9AE7570C20A}">
      <dgm:prSet/>
      <dgm:spPr/>
      <dgm:t>
        <a:bodyPr/>
        <a:lstStyle/>
        <a:p>
          <a:r>
            <a:rPr lang="en-US"/>
            <a:t>Interns and Residents</a:t>
          </a:r>
        </a:p>
      </dgm:t>
    </dgm:pt>
    <dgm:pt modelId="{3B2CF920-64CB-4BCA-96E6-F0797296541C}" type="parTrans" cxnId="{58B06B4D-2C21-45EE-B139-2461EC27D9C4}">
      <dgm:prSet/>
      <dgm:spPr/>
      <dgm:t>
        <a:bodyPr/>
        <a:lstStyle/>
        <a:p>
          <a:endParaRPr lang="en-US"/>
        </a:p>
      </dgm:t>
    </dgm:pt>
    <dgm:pt modelId="{6DC6B135-F183-4B5E-A1C6-F63DAD31FA5D}" type="sibTrans" cxnId="{58B06B4D-2C21-45EE-B139-2461EC27D9C4}">
      <dgm:prSet/>
      <dgm:spPr/>
      <dgm:t>
        <a:bodyPr/>
        <a:lstStyle/>
        <a:p>
          <a:endParaRPr lang="en-US"/>
        </a:p>
      </dgm:t>
    </dgm:pt>
    <dgm:pt modelId="{DB6E3F25-0CD7-4B96-907C-9F73CED31CEA}" type="pres">
      <dgm:prSet presAssocID="{7402361C-4070-4549-8704-83A270F1AA66}" presName="linear" presStyleCnt="0">
        <dgm:presLayoutVars>
          <dgm:animLvl val="lvl"/>
          <dgm:resizeHandles val="exact"/>
        </dgm:presLayoutVars>
      </dgm:prSet>
      <dgm:spPr/>
    </dgm:pt>
    <dgm:pt modelId="{64057309-3D04-4D4C-8E82-E106AC6522E3}" type="pres">
      <dgm:prSet presAssocID="{50B9E23A-4D72-49B9-A1A7-5CCCF387070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E8CC5CB-CECF-46BC-B788-B02FB5447587}" type="pres">
      <dgm:prSet presAssocID="{67B496BE-0AB7-493E-8BB9-11C9BC977BF9}" presName="spacer" presStyleCnt="0"/>
      <dgm:spPr/>
    </dgm:pt>
    <dgm:pt modelId="{F8ECBAC5-0030-41BC-BFBB-C7849580867F}" type="pres">
      <dgm:prSet presAssocID="{CD95628E-595C-407F-BB80-FD7FFA88AF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D8D0C9-9CBC-466C-BC47-B824A454BCE5}" type="pres">
      <dgm:prSet presAssocID="{D5AAC20C-DED4-4376-B26B-71CDF5BBD506}" presName="spacer" presStyleCnt="0"/>
      <dgm:spPr/>
    </dgm:pt>
    <dgm:pt modelId="{B7DB1761-21D1-4F53-9C1B-1EA6C383AC93}" type="pres">
      <dgm:prSet presAssocID="{82911615-420F-4E40-9A52-D9AE7570C20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3B503A-97A0-4488-893D-93BE3DD821D9}" type="presOf" srcId="{CD95628E-595C-407F-BB80-FD7FFA88AF70}" destId="{F8ECBAC5-0030-41BC-BFBB-C7849580867F}" srcOrd="0" destOrd="0" presId="urn:microsoft.com/office/officeart/2005/8/layout/vList2"/>
    <dgm:cxn modelId="{1F09CB44-5B3A-491A-8577-CFBE0FBD27D4}" type="presOf" srcId="{7402361C-4070-4549-8704-83A270F1AA66}" destId="{DB6E3F25-0CD7-4B96-907C-9F73CED31CEA}" srcOrd="0" destOrd="0" presId="urn:microsoft.com/office/officeart/2005/8/layout/vList2"/>
    <dgm:cxn modelId="{3EE43C46-87DD-4D6F-B865-A77D45337819}" srcId="{7402361C-4070-4549-8704-83A270F1AA66}" destId="{CD95628E-595C-407F-BB80-FD7FFA88AF70}" srcOrd="1" destOrd="0" parTransId="{E0A96241-0B83-4094-9544-7683D0815349}" sibTransId="{D5AAC20C-DED4-4376-B26B-71CDF5BBD506}"/>
    <dgm:cxn modelId="{0E7C2E69-FFB9-490C-989A-CC4A40A3854C}" type="presOf" srcId="{82911615-420F-4E40-9A52-D9AE7570C20A}" destId="{B7DB1761-21D1-4F53-9C1B-1EA6C383AC93}" srcOrd="0" destOrd="0" presId="urn:microsoft.com/office/officeart/2005/8/layout/vList2"/>
    <dgm:cxn modelId="{58B06B4D-2C21-45EE-B139-2461EC27D9C4}" srcId="{7402361C-4070-4549-8704-83A270F1AA66}" destId="{82911615-420F-4E40-9A52-D9AE7570C20A}" srcOrd="2" destOrd="0" parTransId="{3B2CF920-64CB-4BCA-96E6-F0797296541C}" sibTransId="{6DC6B135-F183-4B5E-A1C6-F63DAD31FA5D}"/>
    <dgm:cxn modelId="{9DC7B184-2DEC-4BBD-AD57-2C196ADBF11A}" type="presOf" srcId="{50B9E23A-4D72-49B9-A1A7-5CCCF387070C}" destId="{64057309-3D04-4D4C-8E82-E106AC6522E3}" srcOrd="0" destOrd="0" presId="urn:microsoft.com/office/officeart/2005/8/layout/vList2"/>
    <dgm:cxn modelId="{A8632AE4-7791-4D2C-8E2B-6DF13A1C64E6}" srcId="{7402361C-4070-4549-8704-83A270F1AA66}" destId="{50B9E23A-4D72-49B9-A1A7-5CCCF387070C}" srcOrd="0" destOrd="0" parTransId="{3ECBCBDB-4806-4B24-9F21-C3CC26C3D901}" sibTransId="{67B496BE-0AB7-493E-8BB9-11C9BC977BF9}"/>
    <dgm:cxn modelId="{5A0684B0-474A-48B9-917D-A6F4CAAA9A79}" type="presParOf" srcId="{DB6E3F25-0CD7-4B96-907C-9F73CED31CEA}" destId="{64057309-3D04-4D4C-8E82-E106AC6522E3}" srcOrd="0" destOrd="0" presId="urn:microsoft.com/office/officeart/2005/8/layout/vList2"/>
    <dgm:cxn modelId="{C52C63A0-798B-4AAA-857E-1E293EDC5C72}" type="presParOf" srcId="{DB6E3F25-0CD7-4B96-907C-9F73CED31CEA}" destId="{2E8CC5CB-CECF-46BC-B788-B02FB5447587}" srcOrd="1" destOrd="0" presId="urn:microsoft.com/office/officeart/2005/8/layout/vList2"/>
    <dgm:cxn modelId="{D53093A6-FA60-4F28-88AC-0D6CF6DB7E85}" type="presParOf" srcId="{DB6E3F25-0CD7-4B96-907C-9F73CED31CEA}" destId="{F8ECBAC5-0030-41BC-BFBB-C7849580867F}" srcOrd="2" destOrd="0" presId="urn:microsoft.com/office/officeart/2005/8/layout/vList2"/>
    <dgm:cxn modelId="{1B44FD00-C5F8-4672-9A52-CA7A92B43ACB}" type="presParOf" srcId="{DB6E3F25-0CD7-4B96-907C-9F73CED31CEA}" destId="{B4D8D0C9-9CBC-466C-BC47-B824A454BCE5}" srcOrd="3" destOrd="0" presId="urn:microsoft.com/office/officeart/2005/8/layout/vList2"/>
    <dgm:cxn modelId="{ECADE32F-8175-4DF0-A821-6792A21C660F}" type="presParOf" srcId="{DB6E3F25-0CD7-4B96-907C-9F73CED31CEA}" destId="{B7DB1761-21D1-4F53-9C1B-1EA6C383AC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F12FCC-EDE1-477F-B67E-DEE96BBE4F3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5E4BD-04DB-4A9B-A746-D91E4634811D}">
      <dgm:prSet/>
      <dgm:spPr/>
      <dgm:t>
        <a:bodyPr/>
        <a:lstStyle/>
        <a:p>
          <a:r>
            <a:rPr lang="en-US"/>
            <a:t>MENTAL HEALTH TELEHEALTH </a:t>
          </a:r>
        </a:p>
      </dgm:t>
    </dgm:pt>
    <dgm:pt modelId="{7D6EB95D-12B3-4DB4-8B48-EF023F7D86B3}" type="parTrans" cxnId="{1BF7DACA-8504-48F1-89E0-E9D8E2F4BD2C}">
      <dgm:prSet/>
      <dgm:spPr/>
      <dgm:t>
        <a:bodyPr/>
        <a:lstStyle/>
        <a:p>
          <a:endParaRPr lang="en-US"/>
        </a:p>
      </dgm:t>
    </dgm:pt>
    <dgm:pt modelId="{736BE5E2-FCB8-486B-A3B6-BDFA297D571E}" type="sibTrans" cxnId="{1BF7DACA-8504-48F1-89E0-E9D8E2F4BD2C}">
      <dgm:prSet/>
      <dgm:spPr/>
      <dgm:t>
        <a:bodyPr/>
        <a:lstStyle/>
        <a:p>
          <a:endParaRPr lang="en-US"/>
        </a:p>
      </dgm:t>
    </dgm:pt>
    <dgm:pt modelId="{EB0386F2-9583-40B0-85C5-689A7C33EB32}">
      <dgm:prSet/>
      <dgm:spPr/>
      <dgm:t>
        <a:bodyPr/>
        <a:lstStyle/>
        <a:p>
          <a:r>
            <a:rPr lang="en-US"/>
            <a:t>Effective 1/1/22, Mental Health visits with a qualified mental health provider</a:t>
          </a:r>
        </a:p>
      </dgm:t>
    </dgm:pt>
    <dgm:pt modelId="{EB27A273-8A81-49EB-9B49-90F857ED4FCC}" type="parTrans" cxnId="{29F3B95D-C3B8-4671-84E6-76CA125E852E}">
      <dgm:prSet/>
      <dgm:spPr/>
      <dgm:t>
        <a:bodyPr/>
        <a:lstStyle/>
        <a:p>
          <a:endParaRPr lang="en-US"/>
        </a:p>
      </dgm:t>
    </dgm:pt>
    <dgm:pt modelId="{3049D33B-D56D-4EE9-A011-77B05F958F31}" type="sibTrans" cxnId="{29F3B95D-C3B8-4671-84E6-76CA125E852E}">
      <dgm:prSet/>
      <dgm:spPr/>
      <dgm:t>
        <a:bodyPr/>
        <a:lstStyle/>
        <a:p>
          <a:endParaRPr lang="en-US"/>
        </a:p>
      </dgm:t>
    </dgm:pt>
    <dgm:pt modelId="{6BA58D64-A16A-459D-91F5-83F96D29AEDC}">
      <dgm:prSet/>
      <dgm:spPr/>
      <dgm:t>
        <a:bodyPr/>
        <a:lstStyle/>
        <a:p>
          <a:r>
            <a:rPr lang="en-US" dirty="0"/>
            <a:t>Paid at the AIR </a:t>
          </a:r>
        </a:p>
      </dgm:t>
    </dgm:pt>
    <dgm:pt modelId="{6B1E9FC8-1B30-4BB8-97EE-F706839A21A0}" type="parTrans" cxnId="{EAD06D50-DAF0-4EDA-B6E7-E556E553528C}">
      <dgm:prSet/>
      <dgm:spPr/>
      <dgm:t>
        <a:bodyPr/>
        <a:lstStyle/>
        <a:p>
          <a:endParaRPr lang="en-US"/>
        </a:p>
      </dgm:t>
    </dgm:pt>
    <dgm:pt modelId="{29BA8163-930D-44A8-BFF2-84E697916905}" type="sibTrans" cxnId="{EAD06D50-DAF0-4EDA-B6E7-E556E553528C}">
      <dgm:prSet/>
      <dgm:spPr/>
      <dgm:t>
        <a:bodyPr/>
        <a:lstStyle/>
        <a:p>
          <a:endParaRPr lang="en-US"/>
        </a:p>
      </dgm:t>
    </dgm:pt>
    <dgm:pt modelId="{B59FBF95-E3D1-4CBD-9E42-E05D8A5A0B36}">
      <dgm:prSet/>
      <dgm:spPr/>
      <dgm:t>
        <a:bodyPr/>
        <a:lstStyle/>
        <a:p>
          <a:r>
            <a:rPr lang="en-US"/>
            <a:t>Included in total visits</a:t>
          </a:r>
        </a:p>
      </dgm:t>
    </dgm:pt>
    <dgm:pt modelId="{DA2C1321-D3A1-4E88-9A2C-228FD9028A6E}" type="parTrans" cxnId="{15D89C47-EE71-48A0-AF64-54EF77C670A1}">
      <dgm:prSet/>
      <dgm:spPr/>
      <dgm:t>
        <a:bodyPr/>
        <a:lstStyle/>
        <a:p>
          <a:endParaRPr lang="en-US"/>
        </a:p>
      </dgm:t>
    </dgm:pt>
    <dgm:pt modelId="{7AC7833D-95EB-433C-90E7-684F8DC6A700}" type="sibTrans" cxnId="{15D89C47-EE71-48A0-AF64-54EF77C670A1}">
      <dgm:prSet/>
      <dgm:spPr/>
      <dgm:t>
        <a:bodyPr/>
        <a:lstStyle/>
        <a:p>
          <a:endParaRPr lang="en-US"/>
        </a:p>
      </dgm:t>
    </dgm:pt>
    <dgm:pt modelId="{0381F0E8-B4B4-4FA9-BB1A-5165F99EA106}" type="pres">
      <dgm:prSet presAssocID="{19F12FCC-EDE1-477F-B67E-DEE96BBE4F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93663A0-54D0-4428-BFEB-179F80286E18}" type="pres">
      <dgm:prSet presAssocID="{1B65E4BD-04DB-4A9B-A746-D91E4634811D}" presName="root1" presStyleCnt="0"/>
      <dgm:spPr/>
    </dgm:pt>
    <dgm:pt modelId="{D19F65C7-38FC-474E-A73A-8D2BD4271F24}" type="pres">
      <dgm:prSet presAssocID="{1B65E4BD-04DB-4A9B-A746-D91E4634811D}" presName="LevelOneTextNode" presStyleLbl="node0" presStyleIdx="0" presStyleCnt="2">
        <dgm:presLayoutVars>
          <dgm:chPref val="3"/>
        </dgm:presLayoutVars>
      </dgm:prSet>
      <dgm:spPr/>
    </dgm:pt>
    <dgm:pt modelId="{42E03DDD-CB82-4885-88FB-43FA2D94FBFA}" type="pres">
      <dgm:prSet presAssocID="{1B65E4BD-04DB-4A9B-A746-D91E4634811D}" presName="level2hierChild" presStyleCnt="0"/>
      <dgm:spPr/>
    </dgm:pt>
    <dgm:pt modelId="{C250ACA1-3AD6-492E-B208-10D6A6E0C196}" type="pres">
      <dgm:prSet presAssocID="{EB0386F2-9583-40B0-85C5-689A7C33EB32}" presName="root1" presStyleCnt="0"/>
      <dgm:spPr/>
    </dgm:pt>
    <dgm:pt modelId="{C11498EC-E44E-4EF4-B12E-C9D620CB7884}" type="pres">
      <dgm:prSet presAssocID="{EB0386F2-9583-40B0-85C5-689A7C33EB32}" presName="LevelOneTextNode" presStyleLbl="node0" presStyleIdx="1" presStyleCnt="2">
        <dgm:presLayoutVars>
          <dgm:chPref val="3"/>
        </dgm:presLayoutVars>
      </dgm:prSet>
      <dgm:spPr/>
    </dgm:pt>
    <dgm:pt modelId="{D121AB35-4451-4222-9AC9-31CFDA3C7AF8}" type="pres">
      <dgm:prSet presAssocID="{EB0386F2-9583-40B0-85C5-689A7C33EB32}" presName="level2hierChild" presStyleCnt="0"/>
      <dgm:spPr/>
    </dgm:pt>
    <dgm:pt modelId="{B15B8D1A-C3AB-4E2F-ADDF-63E7FAA8CBA7}" type="pres">
      <dgm:prSet presAssocID="{6B1E9FC8-1B30-4BB8-97EE-F706839A21A0}" presName="conn2-1" presStyleLbl="parChTrans1D2" presStyleIdx="0" presStyleCnt="2"/>
      <dgm:spPr/>
    </dgm:pt>
    <dgm:pt modelId="{F05557B3-B753-4FC6-970B-99E0ED6F89E2}" type="pres">
      <dgm:prSet presAssocID="{6B1E9FC8-1B30-4BB8-97EE-F706839A21A0}" presName="connTx" presStyleLbl="parChTrans1D2" presStyleIdx="0" presStyleCnt="2"/>
      <dgm:spPr/>
    </dgm:pt>
    <dgm:pt modelId="{18CBC2A1-DFD4-4EEC-9C07-62525A079A79}" type="pres">
      <dgm:prSet presAssocID="{6BA58D64-A16A-459D-91F5-83F96D29AEDC}" presName="root2" presStyleCnt="0"/>
      <dgm:spPr/>
    </dgm:pt>
    <dgm:pt modelId="{DC9B3845-DEB3-4530-BCD8-8641289F6C01}" type="pres">
      <dgm:prSet presAssocID="{6BA58D64-A16A-459D-91F5-83F96D29AEDC}" presName="LevelTwoTextNode" presStyleLbl="node2" presStyleIdx="0" presStyleCnt="2">
        <dgm:presLayoutVars>
          <dgm:chPref val="3"/>
        </dgm:presLayoutVars>
      </dgm:prSet>
      <dgm:spPr/>
    </dgm:pt>
    <dgm:pt modelId="{A1BC5E0A-0B3F-493A-A9D4-3780A0567E96}" type="pres">
      <dgm:prSet presAssocID="{6BA58D64-A16A-459D-91F5-83F96D29AEDC}" presName="level3hierChild" presStyleCnt="0"/>
      <dgm:spPr/>
    </dgm:pt>
    <dgm:pt modelId="{243D64CD-7F8E-4B34-BB5E-AA2F975F77F3}" type="pres">
      <dgm:prSet presAssocID="{DA2C1321-D3A1-4E88-9A2C-228FD9028A6E}" presName="conn2-1" presStyleLbl="parChTrans1D2" presStyleIdx="1" presStyleCnt="2"/>
      <dgm:spPr/>
    </dgm:pt>
    <dgm:pt modelId="{7697694D-2584-49A2-885A-DA7943A09F82}" type="pres">
      <dgm:prSet presAssocID="{DA2C1321-D3A1-4E88-9A2C-228FD9028A6E}" presName="connTx" presStyleLbl="parChTrans1D2" presStyleIdx="1" presStyleCnt="2"/>
      <dgm:spPr/>
    </dgm:pt>
    <dgm:pt modelId="{89DC48A3-D07F-4FE7-885F-329916B53FD0}" type="pres">
      <dgm:prSet presAssocID="{B59FBF95-E3D1-4CBD-9E42-E05D8A5A0B36}" presName="root2" presStyleCnt="0"/>
      <dgm:spPr/>
    </dgm:pt>
    <dgm:pt modelId="{95812D69-BD7E-4972-821F-2DD8855E0A39}" type="pres">
      <dgm:prSet presAssocID="{B59FBF95-E3D1-4CBD-9E42-E05D8A5A0B36}" presName="LevelTwoTextNode" presStyleLbl="node2" presStyleIdx="1" presStyleCnt="2">
        <dgm:presLayoutVars>
          <dgm:chPref val="3"/>
        </dgm:presLayoutVars>
      </dgm:prSet>
      <dgm:spPr/>
    </dgm:pt>
    <dgm:pt modelId="{97ED798F-2B03-4B58-B600-772E11BB8E79}" type="pres">
      <dgm:prSet presAssocID="{B59FBF95-E3D1-4CBD-9E42-E05D8A5A0B36}" presName="level3hierChild" presStyleCnt="0"/>
      <dgm:spPr/>
    </dgm:pt>
  </dgm:ptLst>
  <dgm:cxnLst>
    <dgm:cxn modelId="{2EDDB924-8AE9-4498-93D7-02DBCF2D1137}" type="presOf" srcId="{DA2C1321-D3A1-4E88-9A2C-228FD9028A6E}" destId="{7697694D-2584-49A2-885A-DA7943A09F82}" srcOrd="1" destOrd="0" presId="urn:microsoft.com/office/officeart/2005/8/layout/hierarchy2"/>
    <dgm:cxn modelId="{F2E1A836-6A57-4BB1-BA95-40E35FBEA17B}" type="presOf" srcId="{DA2C1321-D3A1-4E88-9A2C-228FD9028A6E}" destId="{243D64CD-7F8E-4B34-BB5E-AA2F975F77F3}" srcOrd="0" destOrd="0" presId="urn:microsoft.com/office/officeart/2005/8/layout/hierarchy2"/>
    <dgm:cxn modelId="{514ECB3C-9336-49F4-A80C-2018F036CB49}" type="presOf" srcId="{6BA58D64-A16A-459D-91F5-83F96D29AEDC}" destId="{DC9B3845-DEB3-4530-BCD8-8641289F6C01}" srcOrd="0" destOrd="0" presId="urn:microsoft.com/office/officeart/2005/8/layout/hierarchy2"/>
    <dgm:cxn modelId="{29F3B95D-C3B8-4671-84E6-76CA125E852E}" srcId="{19F12FCC-EDE1-477F-B67E-DEE96BBE4F33}" destId="{EB0386F2-9583-40B0-85C5-689A7C33EB32}" srcOrd="1" destOrd="0" parTransId="{EB27A273-8A81-49EB-9B49-90F857ED4FCC}" sibTransId="{3049D33B-D56D-4EE9-A011-77B05F958F31}"/>
    <dgm:cxn modelId="{3794CE5D-AD07-49BE-AC01-6C6C4FF8D6F6}" type="presOf" srcId="{6B1E9FC8-1B30-4BB8-97EE-F706839A21A0}" destId="{B15B8D1A-C3AB-4E2F-ADDF-63E7FAA8CBA7}" srcOrd="0" destOrd="0" presId="urn:microsoft.com/office/officeart/2005/8/layout/hierarchy2"/>
    <dgm:cxn modelId="{15D89C47-EE71-48A0-AF64-54EF77C670A1}" srcId="{EB0386F2-9583-40B0-85C5-689A7C33EB32}" destId="{B59FBF95-E3D1-4CBD-9E42-E05D8A5A0B36}" srcOrd="1" destOrd="0" parTransId="{DA2C1321-D3A1-4E88-9A2C-228FD9028A6E}" sibTransId="{7AC7833D-95EB-433C-90E7-684F8DC6A700}"/>
    <dgm:cxn modelId="{EAD06D50-DAF0-4EDA-B6E7-E556E553528C}" srcId="{EB0386F2-9583-40B0-85C5-689A7C33EB32}" destId="{6BA58D64-A16A-459D-91F5-83F96D29AEDC}" srcOrd="0" destOrd="0" parTransId="{6B1E9FC8-1B30-4BB8-97EE-F706839A21A0}" sibTransId="{29BA8163-930D-44A8-BFF2-84E697916905}"/>
    <dgm:cxn modelId="{F04FCB76-32FE-495D-9EF6-13BAC64B76B1}" type="presOf" srcId="{EB0386F2-9583-40B0-85C5-689A7C33EB32}" destId="{C11498EC-E44E-4EF4-B12E-C9D620CB7884}" srcOrd="0" destOrd="0" presId="urn:microsoft.com/office/officeart/2005/8/layout/hierarchy2"/>
    <dgm:cxn modelId="{D1C8F99E-5AE9-4559-B80E-51A5A9EC92DC}" type="presOf" srcId="{6B1E9FC8-1B30-4BB8-97EE-F706839A21A0}" destId="{F05557B3-B753-4FC6-970B-99E0ED6F89E2}" srcOrd="1" destOrd="0" presId="urn:microsoft.com/office/officeart/2005/8/layout/hierarchy2"/>
    <dgm:cxn modelId="{AE88E2A1-0694-4AF1-95D6-68977A836043}" type="presOf" srcId="{1B65E4BD-04DB-4A9B-A746-D91E4634811D}" destId="{D19F65C7-38FC-474E-A73A-8D2BD4271F24}" srcOrd="0" destOrd="0" presId="urn:microsoft.com/office/officeart/2005/8/layout/hierarchy2"/>
    <dgm:cxn modelId="{EE82CBAE-064D-41C4-8AF5-CF4B6B260EA4}" type="presOf" srcId="{19F12FCC-EDE1-477F-B67E-DEE96BBE4F33}" destId="{0381F0E8-B4B4-4FA9-BB1A-5165F99EA106}" srcOrd="0" destOrd="0" presId="urn:microsoft.com/office/officeart/2005/8/layout/hierarchy2"/>
    <dgm:cxn modelId="{1BF7DACA-8504-48F1-89E0-E9D8E2F4BD2C}" srcId="{19F12FCC-EDE1-477F-B67E-DEE96BBE4F33}" destId="{1B65E4BD-04DB-4A9B-A746-D91E4634811D}" srcOrd="0" destOrd="0" parTransId="{7D6EB95D-12B3-4DB4-8B48-EF023F7D86B3}" sibTransId="{736BE5E2-FCB8-486B-A3B6-BDFA297D571E}"/>
    <dgm:cxn modelId="{6B9521FD-D3B8-4C07-915D-2C20F97EC18A}" type="presOf" srcId="{B59FBF95-E3D1-4CBD-9E42-E05D8A5A0B36}" destId="{95812D69-BD7E-4972-821F-2DD8855E0A39}" srcOrd="0" destOrd="0" presId="urn:microsoft.com/office/officeart/2005/8/layout/hierarchy2"/>
    <dgm:cxn modelId="{3211807B-F5EC-4E7E-B8F9-AB18EFBE6EAB}" type="presParOf" srcId="{0381F0E8-B4B4-4FA9-BB1A-5165F99EA106}" destId="{793663A0-54D0-4428-BFEB-179F80286E18}" srcOrd="0" destOrd="0" presId="urn:microsoft.com/office/officeart/2005/8/layout/hierarchy2"/>
    <dgm:cxn modelId="{3E264A01-5DBA-4899-B8B8-16F028E791CA}" type="presParOf" srcId="{793663A0-54D0-4428-BFEB-179F80286E18}" destId="{D19F65C7-38FC-474E-A73A-8D2BD4271F24}" srcOrd="0" destOrd="0" presId="urn:microsoft.com/office/officeart/2005/8/layout/hierarchy2"/>
    <dgm:cxn modelId="{970CBA1C-1292-4E27-80AD-9B114415518A}" type="presParOf" srcId="{793663A0-54D0-4428-BFEB-179F80286E18}" destId="{42E03DDD-CB82-4885-88FB-43FA2D94FBFA}" srcOrd="1" destOrd="0" presId="urn:microsoft.com/office/officeart/2005/8/layout/hierarchy2"/>
    <dgm:cxn modelId="{3BDEFDF7-5279-417A-BB02-4060DA47D268}" type="presParOf" srcId="{0381F0E8-B4B4-4FA9-BB1A-5165F99EA106}" destId="{C250ACA1-3AD6-492E-B208-10D6A6E0C196}" srcOrd="1" destOrd="0" presId="urn:microsoft.com/office/officeart/2005/8/layout/hierarchy2"/>
    <dgm:cxn modelId="{BA370A20-97FA-4621-B724-0F81A60FF670}" type="presParOf" srcId="{C250ACA1-3AD6-492E-B208-10D6A6E0C196}" destId="{C11498EC-E44E-4EF4-B12E-C9D620CB7884}" srcOrd="0" destOrd="0" presId="urn:microsoft.com/office/officeart/2005/8/layout/hierarchy2"/>
    <dgm:cxn modelId="{13C751FF-0BBC-4F49-9CBB-65BECE542359}" type="presParOf" srcId="{C250ACA1-3AD6-492E-B208-10D6A6E0C196}" destId="{D121AB35-4451-4222-9AC9-31CFDA3C7AF8}" srcOrd="1" destOrd="0" presId="urn:microsoft.com/office/officeart/2005/8/layout/hierarchy2"/>
    <dgm:cxn modelId="{79D75321-D399-4DCF-82C1-B7C34D6AD8F5}" type="presParOf" srcId="{D121AB35-4451-4222-9AC9-31CFDA3C7AF8}" destId="{B15B8D1A-C3AB-4E2F-ADDF-63E7FAA8CBA7}" srcOrd="0" destOrd="0" presId="urn:microsoft.com/office/officeart/2005/8/layout/hierarchy2"/>
    <dgm:cxn modelId="{A35EF677-EAC6-4219-B948-0A3CD1979451}" type="presParOf" srcId="{B15B8D1A-C3AB-4E2F-ADDF-63E7FAA8CBA7}" destId="{F05557B3-B753-4FC6-970B-99E0ED6F89E2}" srcOrd="0" destOrd="0" presId="urn:microsoft.com/office/officeart/2005/8/layout/hierarchy2"/>
    <dgm:cxn modelId="{F24DC7C6-BB6C-4579-B8AD-D5826A2128B3}" type="presParOf" srcId="{D121AB35-4451-4222-9AC9-31CFDA3C7AF8}" destId="{18CBC2A1-DFD4-4EEC-9C07-62525A079A79}" srcOrd="1" destOrd="0" presId="urn:microsoft.com/office/officeart/2005/8/layout/hierarchy2"/>
    <dgm:cxn modelId="{9DB90D3B-B231-409C-8EC3-EA205EA20259}" type="presParOf" srcId="{18CBC2A1-DFD4-4EEC-9C07-62525A079A79}" destId="{DC9B3845-DEB3-4530-BCD8-8641289F6C01}" srcOrd="0" destOrd="0" presId="urn:microsoft.com/office/officeart/2005/8/layout/hierarchy2"/>
    <dgm:cxn modelId="{EFC0D775-B740-4EFA-A729-21D0D0EC96D1}" type="presParOf" srcId="{18CBC2A1-DFD4-4EEC-9C07-62525A079A79}" destId="{A1BC5E0A-0B3F-493A-A9D4-3780A0567E96}" srcOrd="1" destOrd="0" presId="urn:microsoft.com/office/officeart/2005/8/layout/hierarchy2"/>
    <dgm:cxn modelId="{5C64C643-9436-4903-A9EB-73FBE3E57CCC}" type="presParOf" srcId="{D121AB35-4451-4222-9AC9-31CFDA3C7AF8}" destId="{243D64CD-7F8E-4B34-BB5E-AA2F975F77F3}" srcOrd="2" destOrd="0" presId="urn:microsoft.com/office/officeart/2005/8/layout/hierarchy2"/>
    <dgm:cxn modelId="{19BC69EE-6C8B-4DF2-8902-C1997CC1436B}" type="presParOf" srcId="{243D64CD-7F8E-4B34-BB5E-AA2F975F77F3}" destId="{7697694D-2584-49A2-885A-DA7943A09F82}" srcOrd="0" destOrd="0" presId="urn:microsoft.com/office/officeart/2005/8/layout/hierarchy2"/>
    <dgm:cxn modelId="{62C66EC2-9EC3-4FE6-844D-F46FC937C355}" type="presParOf" srcId="{D121AB35-4451-4222-9AC9-31CFDA3C7AF8}" destId="{89DC48A3-D07F-4FE7-885F-329916B53FD0}" srcOrd="3" destOrd="0" presId="urn:microsoft.com/office/officeart/2005/8/layout/hierarchy2"/>
    <dgm:cxn modelId="{7D4B52A1-95BE-4FAA-AF20-211944F8BAE3}" type="presParOf" srcId="{89DC48A3-D07F-4FE7-885F-329916B53FD0}" destId="{95812D69-BD7E-4972-821F-2DD8855E0A39}" srcOrd="0" destOrd="0" presId="urn:microsoft.com/office/officeart/2005/8/layout/hierarchy2"/>
    <dgm:cxn modelId="{DA526487-F501-4CC8-AD5E-12CFF63DD718}" type="presParOf" srcId="{89DC48A3-D07F-4FE7-885F-329916B53FD0}" destId="{97ED798F-2B03-4B58-B600-772E11BB8E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8716D6E-D922-49A6-AE31-929D3F13FF87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BB17FC-C5D5-464B-AACB-2270A10FB17F}">
      <dgm:prSet/>
      <dgm:spPr/>
      <dgm:t>
        <a:bodyPr/>
        <a:lstStyle/>
        <a:p>
          <a:r>
            <a:rPr lang="en-US" dirty="0"/>
            <a:t>Revenue Code 521</a:t>
          </a:r>
        </a:p>
      </dgm:t>
    </dgm:pt>
    <dgm:pt modelId="{66C1F60F-8BFE-44DF-99C7-13FDF45FC5D9}" type="parTrans" cxnId="{0BBF5846-8222-42B8-B0E1-63A13F7D0AF8}">
      <dgm:prSet/>
      <dgm:spPr/>
      <dgm:t>
        <a:bodyPr/>
        <a:lstStyle/>
        <a:p>
          <a:endParaRPr lang="en-US"/>
        </a:p>
      </dgm:t>
    </dgm:pt>
    <dgm:pt modelId="{BFD103F4-0242-4D5A-B5C3-D1066473D232}" type="sibTrans" cxnId="{0BBF5846-8222-42B8-B0E1-63A13F7D0AF8}">
      <dgm:prSet/>
      <dgm:spPr/>
      <dgm:t>
        <a:bodyPr/>
        <a:lstStyle/>
        <a:p>
          <a:endParaRPr lang="en-US"/>
        </a:p>
      </dgm:t>
    </dgm:pt>
    <dgm:pt modelId="{C0A85BB2-E00C-4C62-82E4-75AE318F081B}">
      <dgm:prSet/>
      <dgm:spPr/>
      <dgm:t>
        <a:bodyPr/>
        <a:lstStyle/>
        <a:p>
          <a:r>
            <a:rPr lang="en-US"/>
            <a:t>In person at AIR</a:t>
          </a:r>
        </a:p>
      </dgm:t>
    </dgm:pt>
    <dgm:pt modelId="{FC6661D2-27C5-4D1E-B0B5-285BD22097B4}" type="parTrans" cxnId="{ABFD630B-7829-44F3-A99A-BB40B450D3B3}">
      <dgm:prSet/>
      <dgm:spPr/>
      <dgm:t>
        <a:bodyPr/>
        <a:lstStyle/>
        <a:p>
          <a:endParaRPr lang="en-US"/>
        </a:p>
      </dgm:t>
    </dgm:pt>
    <dgm:pt modelId="{220B1935-7379-4211-B951-D6B802132857}" type="sibTrans" cxnId="{ABFD630B-7829-44F3-A99A-BB40B450D3B3}">
      <dgm:prSet/>
      <dgm:spPr/>
      <dgm:t>
        <a:bodyPr/>
        <a:lstStyle/>
        <a:p>
          <a:endParaRPr lang="en-US"/>
        </a:p>
      </dgm:t>
    </dgm:pt>
    <dgm:pt modelId="{CB1FE716-67A7-4DD8-AAB3-A94B83567345}">
      <dgm:prSet/>
      <dgm:spPr/>
      <dgm:t>
        <a:bodyPr/>
        <a:lstStyle/>
        <a:p>
          <a:r>
            <a:rPr lang="en-US" dirty="0"/>
            <a:t>Telehealth at $98.27</a:t>
          </a:r>
        </a:p>
      </dgm:t>
    </dgm:pt>
    <dgm:pt modelId="{1A91B0FA-85A6-4A3B-9D18-F036A98DB38C}" type="parTrans" cxnId="{463F6757-287F-473E-A353-7DAF161A8462}">
      <dgm:prSet/>
      <dgm:spPr/>
      <dgm:t>
        <a:bodyPr/>
        <a:lstStyle/>
        <a:p>
          <a:endParaRPr lang="en-US"/>
        </a:p>
      </dgm:t>
    </dgm:pt>
    <dgm:pt modelId="{9DA39037-BA81-4F35-B693-5500A46003B3}" type="sibTrans" cxnId="{463F6757-287F-473E-A353-7DAF161A8462}">
      <dgm:prSet/>
      <dgm:spPr/>
      <dgm:t>
        <a:bodyPr/>
        <a:lstStyle/>
        <a:p>
          <a:endParaRPr lang="en-US"/>
        </a:p>
      </dgm:t>
    </dgm:pt>
    <dgm:pt modelId="{B9BD4629-68A3-4B96-8C98-37E88C32902D}">
      <dgm:prSet/>
      <dgm:spPr/>
      <dgm:t>
        <a:bodyPr/>
        <a:lstStyle/>
        <a:p>
          <a:r>
            <a:rPr lang="en-US"/>
            <a:t>Revenue Code 900</a:t>
          </a:r>
        </a:p>
      </dgm:t>
    </dgm:pt>
    <dgm:pt modelId="{47B37E12-99E5-4424-AC86-E12449E0C6A7}" type="parTrans" cxnId="{43665CE9-B948-4DAF-9136-CE447866EA4C}">
      <dgm:prSet/>
      <dgm:spPr/>
      <dgm:t>
        <a:bodyPr/>
        <a:lstStyle/>
        <a:p>
          <a:endParaRPr lang="en-US"/>
        </a:p>
      </dgm:t>
    </dgm:pt>
    <dgm:pt modelId="{F6926094-4A7E-4F91-9886-8CF75F73BA53}" type="sibTrans" cxnId="{43665CE9-B948-4DAF-9136-CE447866EA4C}">
      <dgm:prSet/>
      <dgm:spPr/>
      <dgm:t>
        <a:bodyPr/>
        <a:lstStyle/>
        <a:p>
          <a:endParaRPr lang="en-US"/>
        </a:p>
      </dgm:t>
    </dgm:pt>
    <dgm:pt modelId="{83EACDCD-B703-49DB-B386-7A359B51D39F}">
      <dgm:prSet/>
      <dgm:spPr/>
      <dgm:t>
        <a:bodyPr/>
        <a:lstStyle/>
        <a:p>
          <a:r>
            <a:rPr lang="en-US"/>
            <a:t>Mental Health Provider</a:t>
          </a:r>
        </a:p>
      </dgm:t>
    </dgm:pt>
    <dgm:pt modelId="{E76D5276-5D76-4F13-99C1-6CA5A6E9B7F7}" type="parTrans" cxnId="{78778DC9-B839-49AB-9A01-14597C8CEAB4}">
      <dgm:prSet/>
      <dgm:spPr/>
      <dgm:t>
        <a:bodyPr/>
        <a:lstStyle/>
        <a:p>
          <a:endParaRPr lang="en-US"/>
        </a:p>
      </dgm:t>
    </dgm:pt>
    <dgm:pt modelId="{2D2C5E74-9A78-44FB-99AA-78C7A336F030}" type="sibTrans" cxnId="{78778DC9-B839-49AB-9A01-14597C8CEAB4}">
      <dgm:prSet/>
      <dgm:spPr/>
      <dgm:t>
        <a:bodyPr/>
        <a:lstStyle/>
        <a:p>
          <a:endParaRPr lang="en-US"/>
        </a:p>
      </dgm:t>
    </dgm:pt>
    <dgm:pt modelId="{BB76422B-631B-4279-A477-E15EB047041A}">
      <dgm:prSet/>
      <dgm:spPr/>
      <dgm:t>
        <a:bodyPr/>
        <a:lstStyle/>
        <a:p>
          <a:r>
            <a:rPr lang="en-US"/>
            <a:t>Paid at AIR</a:t>
          </a:r>
        </a:p>
      </dgm:t>
    </dgm:pt>
    <dgm:pt modelId="{5087EFD6-4FC0-478B-9F80-A66C13E50449}" type="parTrans" cxnId="{3134947C-B834-489E-B585-7D9E2DE0CF67}">
      <dgm:prSet/>
      <dgm:spPr/>
      <dgm:t>
        <a:bodyPr/>
        <a:lstStyle/>
        <a:p>
          <a:endParaRPr lang="en-US"/>
        </a:p>
      </dgm:t>
    </dgm:pt>
    <dgm:pt modelId="{F3686FEE-CD05-41C3-9305-54E77A5E7392}" type="sibTrans" cxnId="{3134947C-B834-489E-B585-7D9E2DE0CF67}">
      <dgm:prSet/>
      <dgm:spPr/>
      <dgm:t>
        <a:bodyPr/>
        <a:lstStyle/>
        <a:p>
          <a:endParaRPr lang="en-US"/>
        </a:p>
      </dgm:t>
    </dgm:pt>
    <dgm:pt modelId="{4171F2B0-2428-4186-9FBE-FB11109ECB6C}" type="pres">
      <dgm:prSet presAssocID="{38716D6E-D922-49A6-AE31-929D3F13FF87}" presName="Name0" presStyleCnt="0">
        <dgm:presLayoutVars>
          <dgm:dir/>
          <dgm:animLvl val="lvl"/>
          <dgm:resizeHandles val="exact"/>
        </dgm:presLayoutVars>
      </dgm:prSet>
      <dgm:spPr/>
    </dgm:pt>
    <dgm:pt modelId="{17F66961-DFB4-41D2-AAFA-CB46158EF710}" type="pres">
      <dgm:prSet presAssocID="{90BB17FC-C5D5-464B-AACB-2270A10FB17F}" presName="linNode" presStyleCnt="0"/>
      <dgm:spPr/>
    </dgm:pt>
    <dgm:pt modelId="{8F682983-3346-435A-9694-8227FC6C658D}" type="pres">
      <dgm:prSet presAssocID="{90BB17FC-C5D5-464B-AACB-2270A10FB17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8C22808-3D48-4D28-BDDF-6685E6BD7738}" type="pres">
      <dgm:prSet presAssocID="{90BB17FC-C5D5-464B-AACB-2270A10FB17F}" presName="descendantText" presStyleLbl="alignAccFollowNode1" presStyleIdx="0" presStyleCnt="2">
        <dgm:presLayoutVars>
          <dgm:bulletEnabled val="1"/>
        </dgm:presLayoutVars>
      </dgm:prSet>
      <dgm:spPr/>
    </dgm:pt>
    <dgm:pt modelId="{AC36A21B-065F-4765-9318-FF30EF417BB4}" type="pres">
      <dgm:prSet presAssocID="{BFD103F4-0242-4D5A-B5C3-D1066473D232}" presName="sp" presStyleCnt="0"/>
      <dgm:spPr/>
    </dgm:pt>
    <dgm:pt modelId="{F66CE5DD-51D2-4AED-B7C9-B58E7C66A7F6}" type="pres">
      <dgm:prSet presAssocID="{B9BD4629-68A3-4B96-8C98-37E88C32902D}" presName="linNode" presStyleCnt="0"/>
      <dgm:spPr/>
    </dgm:pt>
    <dgm:pt modelId="{08798B55-C3E5-4D7B-9ADA-48FC6668E2DD}" type="pres">
      <dgm:prSet presAssocID="{B9BD4629-68A3-4B96-8C98-37E88C32902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78D111E-902E-46CC-8793-70D160F767BD}" type="pres">
      <dgm:prSet presAssocID="{B9BD4629-68A3-4B96-8C98-37E88C32902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BFD630B-7829-44F3-A99A-BB40B450D3B3}" srcId="{90BB17FC-C5D5-464B-AACB-2270A10FB17F}" destId="{C0A85BB2-E00C-4C62-82E4-75AE318F081B}" srcOrd="0" destOrd="0" parTransId="{FC6661D2-27C5-4D1E-B0B5-285BD22097B4}" sibTransId="{220B1935-7379-4211-B951-D6B802132857}"/>
    <dgm:cxn modelId="{D907D60F-B75F-49C7-920A-1F85FC1FD67F}" type="presOf" srcId="{38716D6E-D922-49A6-AE31-929D3F13FF87}" destId="{4171F2B0-2428-4186-9FBE-FB11109ECB6C}" srcOrd="0" destOrd="0" presId="urn:microsoft.com/office/officeart/2005/8/layout/vList5"/>
    <dgm:cxn modelId="{04EC9F2F-960F-4CCF-B8B0-99863AE5E64D}" type="presOf" srcId="{90BB17FC-C5D5-464B-AACB-2270A10FB17F}" destId="{8F682983-3346-435A-9694-8227FC6C658D}" srcOrd="0" destOrd="0" presId="urn:microsoft.com/office/officeart/2005/8/layout/vList5"/>
    <dgm:cxn modelId="{530E0564-43AD-4D99-85B0-46B0C5DE0BBF}" type="presOf" srcId="{CB1FE716-67A7-4DD8-AAB3-A94B83567345}" destId="{18C22808-3D48-4D28-BDDF-6685E6BD7738}" srcOrd="0" destOrd="1" presId="urn:microsoft.com/office/officeart/2005/8/layout/vList5"/>
    <dgm:cxn modelId="{0BBF5846-8222-42B8-B0E1-63A13F7D0AF8}" srcId="{38716D6E-D922-49A6-AE31-929D3F13FF87}" destId="{90BB17FC-C5D5-464B-AACB-2270A10FB17F}" srcOrd="0" destOrd="0" parTransId="{66C1F60F-8BFE-44DF-99C7-13FDF45FC5D9}" sibTransId="{BFD103F4-0242-4D5A-B5C3-D1066473D232}"/>
    <dgm:cxn modelId="{463F6757-287F-473E-A353-7DAF161A8462}" srcId="{90BB17FC-C5D5-464B-AACB-2270A10FB17F}" destId="{CB1FE716-67A7-4DD8-AAB3-A94B83567345}" srcOrd="1" destOrd="0" parTransId="{1A91B0FA-85A6-4A3B-9D18-F036A98DB38C}" sibTransId="{9DA39037-BA81-4F35-B693-5500A46003B3}"/>
    <dgm:cxn modelId="{3134947C-B834-489E-B585-7D9E2DE0CF67}" srcId="{B9BD4629-68A3-4B96-8C98-37E88C32902D}" destId="{BB76422B-631B-4279-A477-E15EB047041A}" srcOrd="1" destOrd="0" parTransId="{5087EFD6-4FC0-478B-9F80-A66C13E50449}" sibTransId="{F3686FEE-CD05-41C3-9305-54E77A5E7392}"/>
    <dgm:cxn modelId="{EFC2707D-E8C8-4F18-AC24-BCA6609D7470}" type="presOf" srcId="{C0A85BB2-E00C-4C62-82E4-75AE318F081B}" destId="{18C22808-3D48-4D28-BDDF-6685E6BD7738}" srcOrd="0" destOrd="0" presId="urn:microsoft.com/office/officeart/2005/8/layout/vList5"/>
    <dgm:cxn modelId="{FAFF3CB3-7D98-475C-84B8-5B5C775A58D5}" type="presOf" srcId="{B9BD4629-68A3-4B96-8C98-37E88C32902D}" destId="{08798B55-C3E5-4D7B-9ADA-48FC6668E2DD}" srcOrd="0" destOrd="0" presId="urn:microsoft.com/office/officeart/2005/8/layout/vList5"/>
    <dgm:cxn modelId="{78778DC9-B839-49AB-9A01-14597C8CEAB4}" srcId="{B9BD4629-68A3-4B96-8C98-37E88C32902D}" destId="{83EACDCD-B703-49DB-B386-7A359B51D39F}" srcOrd="0" destOrd="0" parTransId="{E76D5276-5D76-4F13-99C1-6CA5A6E9B7F7}" sibTransId="{2D2C5E74-9A78-44FB-99AA-78C7A336F030}"/>
    <dgm:cxn modelId="{92F69EE6-5A5E-4D4B-AEE9-D296C4D8A728}" type="presOf" srcId="{BB76422B-631B-4279-A477-E15EB047041A}" destId="{078D111E-902E-46CC-8793-70D160F767BD}" srcOrd="0" destOrd="1" presId="urn:microsoft.com/office/officeart/2005/8/layout/vList5"/>
    <dgm:cxn modelId="{43665CE9-B948-4DAF-9136-CE447866EA4C}" srcId="{38716D6E-D922-49A6-AE31-929D3F13FF87}" destId="{B9BD4629-68A3-4B96-8C98-37E88C32902D}" srcOrd="1" destOrd="0" parTransId="{47B37E12-99E5-4424-AC86-E12449E0C6A7}" sibTransId="{F6926094-4A7E-4F91-9886-8CF75F73BA53}"/>
    <dgm:cxn modelId="{310D78F0-4F3E-45B3-8BED-D5A41CB00BDC}" type="presOf" srcId="{83EACDCD-B703-49DB-B386-7A359B51D39F}" destId="{078D111E-902E-46CC-8793-70D160F767BD}" srcOrd="0" destOrd="0" presId="urn:microsoft.com/office/officeart/2005/8/layout/vList5"/>
    <dgm:cxn modelId="{65A3E4DC-144E-44D8-9089-CA7924533838}" type="presParOf" srcId="{4171F2B0-2428-4186-9FBE-FB11109ECB6C}" destId="{17F66961-DFB4-41D2-AAFA-CB46158EF710}" srcOrd="0" destOrd="0" presId="urn:microsoft.com/office/officeart/2005/8/layout/vList5"/>
    <dgm:cxn modelId="{F1E3BC96-FB67-4AB6-915D-777C1E0EDD31}" type="presParOf" srcId="{17F66961-DFB4-41D2-AAFA-CB46158EF710}" destId="{8F682983-3346-435A-9694-8227FC6C658D}" srcOrd="0" destOrd="0" presId="urn:microsoft.com/office/officeart/2005/8/layout/vList5"/>
    <dgm:cxn modelId="{693A17C8-E759-4C81-8B5A-54A2CFE722B1}" type="presParOf" srcId="{17F66961-DFB4-41D2-AAFA-CB46158EF710}" destId="{18C22808-3D48-4D28-BDDF-6685E6BD7738}" srcOrd="1" destOrd="0" presId="urn:microsoft.com/office/officeart/2005/8/layout/vList5"/>
    <dgm:cxn modelId="{D8281241-F661-46D6-A157-9C8ECEA2E229}" type="presParOf" srcId="{4171F2B0-2428-4186-9FBE-FB11109ECB6C}" destId="{AC36A21B-065F-4765-9318-FF30EF417BB4}" srcOrd="1" destOrd="0" presId="urn:microsoft.com/office/officeart/2005/8/layout/vList5"/>
    <dgm:cxn modelId="{0CCEB5D9-096A-4AA7-A495-29DAC530BD44}" type="presParOf" srcId="{4171F2B0-2428-4186-9FBE-FB11109ECB6C}" destId="{F66CE5DD-51D2-4AED-B7C9-B58E7C66A7F6}" srcOrd="2" destOrd="0" presId="urn:microsoft.com/office/officeart/2005/8/layout/vList5"/>
    <dgm:cxn modelId="{D61E443A-A1D3-4202-9849-485CA3A2219C}" type="presParOf" srcId="{F66CE5DD-51D2-4AED-B7C9-B58E7C66A7F6}" destId="{08798B55-C3E5-4D7B-9ADA-48FC6668E2DD}" srcOrd="0" destOrd="0" presId="urn:microsoft.com/office/officeart/2005/8/layout/vList5"/>
    <dgm:cxn modelId="{D3830041-CD4A-45C4-965C-AE565A5156FB}" type="presParOf" srcId="{F66CE5DD-51D2-4AED-B7C9-B58E7C66A7F6}" destId="{078D111E-902E-46CC-8793-70D160F767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B4D8B94-6AFA-48F1-8462-55683812716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51DAF2-1327-4F6C-9716-DD388A0859D4}">
      <dgm:prSet/>
      <dgm:spPr/>
      <dgm:t>
        <a:bodyPr/>
        <a:lstStyle/>
        <a:p>
          <a:r>
            <a:rPr lang="en-US" b="0" i="0" baseline="0"/>
            <a:t>90791	Psychiatric diagnostic evaluation</a:t>
          </a:r>
          <a:endParaRPr lang="en-US"/>
        </a:p>
      </dgm:t>
    </dgm:pt>
    <dgm:pt modelId="{4C1CAAD1-2915-4616-877F-06DB69074259}" type="parTrans" cxnId="{35946CCA-8A36-4AEC-A5D3-A641686167ED}">
      <dgm:prSet/>
      <dgm:spPr/>
      <dgm:t>
        <a:bodyPr/>
        <a:lstStyle/>
        <a:p>
          <a:endParaRPr lang="en-US"/>
        </a:p>
      </dgm:t>
    </dgm:pt>
    <dgm:pt modelId="{DC9C67A7-F2D6-42DD-91F4-B11C737C57A0}" type="sibTrans" cxnId="{35946CCA-8A36-4AEC-A5D3-A641686167ED}">
      <dgm:prSet/>
      <dgm:spPr/>
      <dgm:t>
        <a:bodyPr/>
        <a:lstStyle/>
        <a:p>
          <a:endParaRPr lang="en-US"/>
        </a:p>
      </dgm:t>
    </dgm:pt>
    <dgm:pt modelId="{A88B54C5-D68F-44C3-B27A-F727D9ADF10E}">
      <dgm:prSet/>
      <dgm:spPr/>
      <dgm:t>
        <a:bodyPr/>
        <a:lstStyle/>
        <a:p>
          <a:r>
            <a:rPr lang="en-US" b="0" i="0" baseline="0" dirty="0"/>
            <a:t>90832	Psychotherapy, 30 minutes with patient</a:t>
          </a:r>
          <a:endParaRPr lang="en-US" dirty="0"/>
        </a:p>
      </dgm:t>
    </dgm:pt>
    <dgm:pt modelId="{81224E63-9D8F-4AF2-A6DE-A07EF8A335DC}" type="parTrans" cxnId="{A5621B5D-30C6-4791-840F-94E2E1DF5290}">
      <dgm:prSet/>
      <dgm:spPr/>
      <dgm:t>
        <a:bodyPr/>
        <a:lstStyle/>
        <a:p>
          <a:endParaRPr lang="en-US"/>
        </a:p>
      </dgm:t>
    </dgm:pt>
    <dgm:pt modelId="{32050D0D-9F80-4338-BA0D-8281E7E26F9E}" type="sibTrans" cxnId="{A5621B5D-30C6-4791-840F-94E2E1DF5290}">
      <dgm:prSet/>
      <dgm:spPr/>
      <dgm:t>
        <a:bodyPr/>
        <a:lstStyle/>
        <a:p>
          <a:endParaRPr lang="en-US"/>
        </a:p>
      </dgm:t>
    </dgm:pt>
    <dgm:pt modelId="{0ED1834C-BC88-4C22-A83F-B49C96CA64AE}">
      <dgm:prSet/>
      <dgm:spPr/>
      <dgm:t>
        <a:bodyPr/>
        <a:lstStyle/>
        <a:p>
          <a:r>
            <a:rPr lang="en-US" b="0" i="0" baseline="0"/>
            <a:t>90834	Psychotherapy, 45 minutes with patient</a:t>
          </a:r>
          <a:endParaRPr lang="en-US"/>
        </a:p>
      </dgm:t>
    </dgm:pt>
    <dgm:pt modelId="{6BCB70CB-9CE3-460F-9D19-9F2A262303E3}" type="parTrans" cxnId="{0B605829-7776-43D6-9351-D1C383B101CF}">
      <dgm:prSet/>
      <dgm:spPr/>
      <dgm:t>
        <a:bodyPr/>
        <a:lstStyle/>
        <a:p>
          <a:endParaRPr lang="en-US"/>
        </a:p>
      </dgm:t>
    </dgm:pt>
    <dgm:pt modelId="{94C3E9E9-BADA-4906-AE48-4129C8EA834B}" type="sibTrans" cxnId="{0B605829-7776-43D6-9351-D1C383B101CF}">
      <dgm:prSet/>
      <dgm:spPr/>
      <dgm:t>
        <a:bodyPr/>
        <a:lstStyle/>
        <a:p>
          <a:endParaRPr lang="en-US"/>
        </a:p>
      </dgm:t>
    </dgm:pt>
    <dgm:pt modelId="{36276A29-699A-452F-9021-E30C3D01F8A0}">
      <dgm:prSet/>
      <dgm:spPr/>
      <dgm:t>
        <a:bodyPr/>
        <a:lstStyle/>
        <a:p>
          <a:r>
            <a:rPr lang="en-US" b="0" i="0" baseline="0"/>
            <a:t>90837	Psychotherapy, 60 minutes with patient</a:t>
          </a:r>
          <a:endParaRPr lang="en-US"/>
        </a:p>
      </dgm:t>
    </dgm:pt>
    <dgm:pt modelId="{14897499-4842-4634-B895-20C151339B14}" type="parTrans" cxnId="{763B4307-7233-4D65-8D4F-80769960D383}">
      <dgm:prSet/>
      <dgm:spPr/>
      <dgm:t>
        <a:bodyPr/>
        <a:lstStyle/>
        <a:p>
          <a:endParaRPr lang="en-US"/>
        </a:p>
      </dgm:t>
    </dgm:pt>
    <dgm:pt modelId="{17A3AD07-1FD1-4D6F-9A64-E7FE51FAC773}" type="sibTrans" cxnId="{763B4307-7233-4D65-8D4F-80769960D383}">
      <dgm:prSet/>
      <dgm:spPr/>
      <dgm:t>
        <a:bodyPr/>
        <a:lstStyle/>
        <a:p>
          <a:endParaRPr lang="en-US"/>
        </a:p>
      </dgm:t>
    </dgm:pt>
    <dgm:pt modelId="{7C216216-7B04-4FFC-8BC4-407457CBC112}">
      <dgm:prSet/>
      <dgm:spPr/>
      <dgm:t>
        <a:bodyPr/>
        <a:lstStyle/>
        <a:p>
          <a:r>
            <a:rPr lang="en-US" b="0" i="0" baseline="0"/>
            <a:t>90839	Psychotherapy for crisis; first 60 minutes</a:t>
          </a:r>
          <a:endParaRPr lang="en-US"/>
        </a:p>
      </dgm:t>
    </dgm:pt>
    <dgm:pt modelId="{99A34FB6-5441-454E-BB61-01A580E5DB6C}" type="parTrans" cxnId="{9DEB1C12-39F2-4B01-B0C3-3D00240C1AB4}">
      <dgm:prSet/>
      <dgm:spPr/>
      <dgm:t>
        <a:bodyPr/>
        <a:lstStyle/>
        <a:p>
          <a:endParaRPr lang="en-US"/>
        </a:p>
      </dgm:t>
    </dgm:pt>
    <dgm:pt modelId="{E0C1AB89-B632-4EE1-9416-4493B0B2DD18}" type="sibTrans" cxnId="{9DEB1C12-39F2-4B01-B0C3-3D00240C1AB4}">
      <dgm:prSet/>
      <dgm:spPr/>
      <dgm:t>
        <a:bodyPr/>
        <a:lstStyle/>
        <a:p>
          <a:endParaRPr lang="en-US"/>
        </a:p>
      </dgm:t>
    </dgm:pt>
    <dgm:pt modelId="{297F137E-2389-4A2E-AE06-D4A31408D566}">
      <dgm:prSet/>
      <dgm:spPr/>
      <dgm:t>
        <a:bodyPr/>
        <a:lstStyle/>
        <a:p>
          <a:r>
            <a:rPr lang="en-US" b="0" i="0" baseline="0"/>
            <a:t>90845	Psychoanalysis</a:t>
          </a:r>
          <a:endParaRPr lang="en-US"/>
        </a:p>
      </dgm:t>
    </dgm:pt>
    <dgm:pt modelId="{24E1DA99-39D6-4826-963D-DBA33AB361B5}" type="parTrans" cxnId="{CFA0B203-7CD5-41A1-A068-B8C2C1F0C2ED}">
      <dgm:prSet/>
      <dgm:spPr/>
      <dgm:t>
        <a:bodyPr/>
        <a:lstStyle/>
        <a:p>
          <a:endParaRPr lang="en-US"/>
        </a:p>
      </dgm:t>
    </dgm:pt>
    <dgm:pt modelId="{CB790BD9-8B54-4CA1-868F-262CD04B3616}" type="sibTrans" cxnId="{CFA0B203-7CD5-41A1-A068-B8C2C1F0C2ED}">
      <dgm:prSet/>
      <dgm:spPr/>
      <dgm:t>
        <a:bodyPr/>
        <a:lstStyle/>
        <a:p>
          <a:endParaRPr lang="en-US"/>
        </a:p>
      </dgm:t>
    </dgm:pt>
    <dgm:pt modelId="{D52EEDBD-EB34-4870-B477-2BF6E11E1856}" type="pres">
      <dgm:prSet presAssocID="{1B4D8B94-6AFA-48F1-8462-55683812716F}" presName="linear" presStyleCnt="0">
        <dgm:presLayoutVars>
          <dgm:animLvl val="lvl"/>
          <dgm:resizeHandles val="exact"/>
        </dgm:presLayoutVars>
      </dgm:prSet>
      <dgm:spPr/>
    </dgm:pt>
    <dgm:pt modelId="{49AFEB12-5BE1-4B60-973B-E3C628A55C85}" type="pres">
      <dgm:prSet presAssocID="{CE51DAF2-1327-4F6C-9716-DD388A0859D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5BAA422-7FDF-4028-A720-55966497227B}" type="pres">
      <dgm:prSet presAssocID="{DC9C67A7-F2D6-42DD-91F4-B11C737C57A0}" presName="spacer" presStyleCnt="0"/>
      <dgm:spPr/>
    </dgm:pt>
    <dgm:pt modelId="{67B19539-F4A9-42DB-89AD-2A07AEC43383}" type="pres">
      <dgm:prSet presAssocID="{A88B54C5-D68F-44C3-B27A-F727D9ADF10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7B7D9D9-AAE5-4DCD-B859-686FBA9F76CC}" type="pres">
      <dgm:prSet presAssocID="{32050D0D-9F80-4338-BA0D-8281E7E26F9E}" presName="spacer" presStyleCnt="0"/>
      <dgm:spPr/>
    </dgm:pt>
    <dgm:pt modelId="{338B845B-F787-4052-B2BE-A5CA9204BD41}" type="pres">
      <dgm:prSet presAssocID="{0ED1834C-BC88-4C22-A83F-B49C96CA64A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2C18834-7960-410C-98AE-CFDE14378595}" type="pres">
      <dgm:prSet presAssocID="{94C3E9E9-BADA-4906-AE48-4129C8EA834B}" presName="spacer" presStyleCnt="0"/>
      <dgm:spPr/>
    </dgm:pt>
    <dgm:pt modelId="{9E956441-6529-4A7A-91A4-0075C775B6DC}" type="pres">
      <dgm:prSet presAssocID="{36276A29-699A-452F-9021-E30C3D01F8A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9E87309-0A27-481A-90C1-DB9D6497E2C2}" type="pres">
      <dgm:prSet presAssocID="{17A3AD07-1FD1-4D6F-9A64-E7FE51FAC773}" presName="spacer" presStyleCnt="0"/>
      <dgm:spPr/>
    </dgm:pt>
    <dgm:pt modelId="{5DF4F1C1-4B9C-4FA6-B8AB-31291D524ED2}" type="pres">
      <dgm:prSet presAssocID="{7C216216-7B04-4FFC-8BC4-407457CBC11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58D8DBC-928B-4635-BC36-6FDC293A6E69}" type="pres">
      <dgm:prSet presAssocID="{E0C1AB89-B632-4EE1-9416-4493B0B2DD18}" presName="spacer" presStyleCnt="0"/>
      <dgm:spPr/>
    </dgm:pt>
    <dgm:pt modelId="{6269CBAD-56BC-4564-8BDF-1547564E4ADE}" type="pres">
      <dgm:prSet presAssocID="{297F137E-2389-4A2E-AE06-D4A31408D56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FA0B203-7CD5-41A1-A068-B8C2C1F0C2ED}" srcId="{1B4D8B94-6AFA-48F1-8462-55683812716F}" destId="{297F137E-2389-4A2E-AE06-D4A31408D566}" srcOrd="5" destOrd="0" parTransId="{24E1DA99-39D6-4826-963D-DBA33AB361B5}" sibTransId="{CB790BD9-8B54-4CA1-868F-262CD04B3616}"/>
    <dgm:cxn modelId="{2E1A1E05-3825-4FFE-846F-57CAF87FE7BC}" type="presOf" srcId="{A88B54C5-D68F-44C3-B27A-F727D9ADF10E}" destId="{67B19539-F4A9-42DB-89AD-2A07AEC43383}" srcOrd="0" destOrd="0" presId="urn:microsoft.com/office/officeart/2005/8/layout/vList2"/>
    <dgm:cxn modelId="{763B4307-7233-4D65-8D4F-80769960D383}" srcId="{1B4D8B94-6AFA-48F1-8462-55683812716F}" destId="{36276A29-699A-452F-9021-E30C3D01F8A0}" srcOrd="3" destOrd="0" parTransId="{14897499-4842-4634-B895-20C151339B14}" sibTransId="{17A3AD07-1FD1-4D6F-9A64-E7FE51FAC773}"/>
    <dgm:cxn modelId="{9DEB1C12-39F2-4B01-B0C3-3D00240C1AB4}" srcId="{1B4D8B94-6AFA-48F1-8462-55683812716F}" destId="{7C216216-7B04-4FFC-8BC4-407457CBC112}" srcOrd="4" destOrd="0" parTransId="{99A34FB6-5441-454E-BB61-01A580E5DB6C}" sibTransId="{E0C1AB89-B632-4EE1-9416-4493B0B2DD18}"/>
    <dgm:cxn modelId="{7ACADC27-DA5F-4035-AE40-45404B7F982F}" type="presOf" srcId="{7C216216-7B04-4FFC-8BC4-407457CBC112}" destId="{5DF4F1C1-4B9C-4FA6-B8AB-31291D524ED2}" srcOrd="0" destOrd="0" presId="urn:microsoft.com/office/officeart/2005/8/layout/vList2"/>
    <dgm:cxn modelId="{0B605829-7776-43D6-9351-D1C383B101CF}" srcId="{1B4D8B94-6AFA-48F1-8462-55683812716F}" destId="{0ED1834C-BC88-4C22-A83F-B49C96CA64AE}" srcOrd="2" destOrd="0" parTransId="{6BCB70CB-9CE3-460F-9D19-9F2A262303E3}" sibTransId="{94C3E9E9-BADA-4906-AE48-4129C8EA834B}"/>
    <dgm:cxn modelId="{A5621B5D-30C6-4791-840F-94E2E1DF5290}" srcId="{1B4D8B94-6AFA-48F1-8462-55683812716F}" destId="{A88B54C5-D68F-44C3-B27A-F727D9ADF10E}" srcOrd="1" destOrd="0" parTransId="{81224E63-9D8F-4AF2-A6DE-A07EF8A335DC}" sibTransId="{32050D0D-9F80-4338-BA0D-8281E7E26F9E}"/>
    <dgm:cxn modelId="{66EE7C41-FAA8-48E2-956E-6B3746FA5C3B}" type="presOf" srcId="{297F137E-2389-4A2E-AE06-D4A31408D566}" destId="{6269CBAD-56BC-4564-8BDF-1547564E4ADE}" srcOrd="0" destOrd="0" presId="urn:microsoft.com/office/officeart/2005/8/layout/vList2"/>
    <dgm:cxn modelId="{32931580-EEA0-4AE6-BC2A-B8549A58F16A}" type="presOf" srcId="{1B4D8B94-6AFA-48F1-8462-55683812716F}" destId="{D52EEDBD-EB34-4870-B477-2BF6E11E1856}" srcOrd="0" destOrd="0" presId="urn:microsoft.com/office/officeart/2005/8/layout/vList2"/>
    <dgm:cxn modelId="{A8340E8C-1029-45D1-92DF-4DB2B204C0DF}" type="presOf" srcId="{CE51DAF2-1327-4F6C-9716-DD388A0859D4}" destId="{49AFEB12-5BE1-4B60-973B-E3C628A55C85}" srcOrd="0" destOrd="0" presId="urn:microsoft.com/office/officeart/2005/8/layout/vList2"/>
    <dgm:cxn modelId="{A9EB2B99-986C-4E5D-8A9F-BA76F1B8B305}" type="presOf" srcId="{36276A29-699A-452F-9021-E30C3D01F8A0}" destId="{9E956441-6529-4A7A-91A4-0075C775B6DC}" srcOrd="0" destOrd="0" presId="urn:microsoft.com/office/officeart/2005/8/layout/vList2"/>
    <dgm:cxn modelId="{AF2BBC9D-2A2D-4ABB-B42B-C336871892B9}" type="presOf" srcId="{0ED1834C-BC88-4C22-A83F-B49C96CA64AE}" destId="{338B845B-F787-4052-B2BE-A5CA9204BD41}" srcOrd="0" destOrd="0" presId="urn:microsoft.com/office/officeart/2005/8/layout/vList2"/>
    <dgm:cxn modelId="{35946CCA-8A36-4AEC-A5D3-A641686167ED}" srcId="{1B4D8B94-6AFA-48F1-8462-55683812716F}" destId="{CE51DAF2-1327-4F6C-9716-DD388A0859D4}" srcOrd="0" destOrd="0" parTransId="{4C1CAAD1-2915-4616-877F-06DB69074259}" sibTransId="{DC9C67A7-F2D6-42DD-91F4-B11C737C57A0}"/>
    <dgm:cxn modelId="{ACD49C6F-0771-4B7B-9E37-D0231444A0A8}" type="presParOf" srcId="{D52EEDBD-EB34-4870-B477-2BF6E11E1856}" destId="{49AFEB12-5BE1-4B60-973B-E3C628A55C85}" srcOrd="0" destOrd="0" presId="urn:microsoft.com/office/officeart/2005/8/layout/vList2"/>
    <dgm:cxn modelId="{62E6D92C-2732-42D4-8121-905FAF3634AD}" type="presParOf" srcId="{D52EEDBD-EB34-4870-B477-2BF6E11E1856}" destId="{95BAA422-7FDF-4028-A720-55966497227B}" srcOrd="1" destOrd="0" presId="urn:microsoft.com/office/officeart/2005/8/layout/vList2"/>
    <dgm:cxn modelId="{67A15C2B-95DC-4B49-867C-A10422000D17}" type="presParOf" srcId="{D52EEDBD-EB34-4870-B477-2BF6E11E1856}" destId="{67B19539-F4A9-42DB-89AD-2A07AEC43383}" srcOrd="2" destOrd="0" presId="urn:microsoft.com/office/officeart/2005/8/layout/vList2"/>
    <dgm:cxn modelId="{0C3AE980-D581-4247-A88D-3A73590E6281}" type="presParOf" srcId="{D52EEDBD-EB34-4870-B477-2BF6E11E1856}" destId="{67B7D9D9-AAE5-4DCD-B859-686FBA9F76CC}" srcOrd="3" destOrd="0" presId="urn:microsoft.com/office/officeart/2005/8/layout/vList2"/>
    <dgm:cxn modelId="{575EC978-1458-480F-9DCB-EC8FC1A3781B}" type="presParOf" srcId="{D52EEDBD-EB34-4870-B477-2BF6E11E1856}" destId="{338B845B-F787-4052-B2BE-A5CA9204BD41}" srcOrd="4" destOrd="0" presId="urn:microsoft.com/office/officeart/2005/8/layout/vList2"/>
    <dgm:cxn modelId="{E862BBB0-D414-47F2-AAA6-84581A1C520B}" type="presParOf" srcId="{D52EEDBD-EB34-4870-B477-2BF6E11E1856}" destId="{B2C18834-7960-410C-98AE-CFDE14378595}" srcOrd="5" destOrd="0" presId="urn:microsoft.com/office/officeart/2005/8/layout/vList2"/>
    <dgm:cxn modelId="{956CF303-C074-4811-9EE8-F72FAD234EFC}" type="presParOf" srcId="{D52EEDBD-EB34-4870-B477-2BF6E11E1856}" destId="{9E956441-6529-4A7A-91A4-0075C775B6DC}" srcOrd="6" destOrd="0" presId="urn:microsoft.com/office/officeart/2005/8/layout/vList2"/>
    <dgm:cxn modelId="{318617A0-2F63-4832-9DA3-DD9C5CB64268}" type="presParOf" srcId="{D52EEDBD-EB34-4870-B477-2BF6E11E1856}" destId="{79E87309-0A27-481A-90C1-DB9D6497E2C2}" srcOrd="7" destOrd="0" presId="urn:microsoft.com/office/officeart/2005/8/layout/vList2"/>
    <dgm:cxn modelId="{AA3181D9-79E6-4B5F-B752-690CA2D9188C}" type="presParOf" srcId="{D52EEDBD-EB34-4870-B477-2BF6E11E1856}" destId="{5DF4F1C1-4B9C-4FA6-B8AB-31291D524ED2}" srcOrd="8" destOrd="0" presId="urn:microsoft.com/office/officeart/2005/8/layout/vList2"/>
    <dgm:cxn modelId="{9570C341-1F62-4E43-9555-9C4F7EFF6FAF}" type="presParOf" srcId="{D52EEDBD-EB34-4870-B477-2BF6E11E1856}" destId="{E58D8DBC-928B-4635-BC36-6FDC293A6E69}" srcOrd="9" destOrd="0" presId="urn:microsoft.com/office/officeart/2005/8/layout/vList2"/>
    <dgm:cxn modelId="{B098E37D-BEE4-4E0E-958B-CCA76CCC2C18}" type="presParOf" srcId="{D52EEDBD-EB34-4870-B477-2BF6E11E1856}" destId="{6269CBAD-56BC-4564-8BDF-1547564E4A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BEED0FC-895D-4EA7-AF39-094F4EA387DD}" type="doc">
      <dgm:prSet loTypeId="urn:microsoft.com/office/officeart/2005/8/layout/hierarchy1" loCatId="hierarchy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6A71FB9-0078-4E70-A29F-E4F6E146E69C}">
      <dgm:prSet/>
      <dgm:spPr/>
      <dgm:t>
        <a:bodyPr/>
        <a:lstStyle/>
        <a:p>
          <a:r>
            <a:rPr lang="en-US" dirty="0"/>
            <a:t>Title V – Maternal and Child Health Services Block Grant</a:t>
          </a:r>
        </a:p>
      </dgm:t>
    </dgm:pt>
    <dgm:pt modelId="{D7A941C4-D19A-4881-924E-B55E72505D56}" type="parTrans" cxnId="{A19E8EFB-7483-4DB8-8FB9-26585D85B33F}">
      <dgm:prSet/>
      <dgm:spPr/>
      <dgm:t>
        <a:bodyPr/>
        <a:lstStyle/>
        <a:p>
          <a:endParaRPr lang="en-US"/>
        </a:p>
      </dgm:t>
    </dgm:pt>
    <dgm:pt modelId="{BDA2FF33-AD02-4407-923D-64E9B6758807}" type="sibTrans" cxnId="{A19E8EFB-7483-4DB8-8FB9-26585D85B33F}">
      <dgm:prSet phldrT="1" phldr="0"/>
      <dgm:spPr/>
      <dgm:t>
        <a:bodyPr/>
        <a:lstStyle/>
        <a:p>
          <a:endParaRPr lang="en-US"/>
        </a:p>
      </dgm:t>
    </dgm:pt>
    <dgm:pt modelId="{B626710B-8884-4FB0-B845-437F9AC4ED8C}">
      <dgm:prSet/>
      <dgm:spPr/>
      <dgm:t>
        <a:bodyPr/>
        <a:lstStyle/>
        <a:p>
          <a:r>
            <a:rPr lang="en-US" dirty="0"/>
            <a:t>Title XVIII – Medicare </a:t>
          </a:r>
        </a:p>
      </dgm:t>
    </dgm:pt>
    <dgm:pt modelId="{10BBF549-8EF3-4415-91FC-E0C01E6E103B}" type="parTrans" cxnId="{4B4EE2F1-F9B0-4AC5-94FD-58AB6AE36DCF}">
      <dgm:prSet/>
      <dgm:spPr/>
      <dgm:t>
        <a:bodyPr/>
        <a:lstStyle/>
        <a:p>
          <a:endParaRPr lang="en-US"/>
        </a:p>
      </dgm:t>
    </dgm:pt>
    <dgm:pt modelId="{67A42B02-1190-460F-8A97-0E6F19089A52}" type="sibTrans" cxnId="{4B4EE2F1-F9B0-4AC5-94FD-58AB6AE36DCF}">
      <dgm:prSet phldrT="2" phldr="0"/>
      <dgm:spPr/>
      <dgm:t>
        <a:bodyPr/>
        <a:lstStyle/>
        <a:p>
          <a:endParaRPr lang="en-US"/>
        </a:p>
      </dgm:t>
    </dgm:pt>
    <dgm:pt modelId="{1F66BD03-CB34-483C-A471-4BBF2B458E3E}">
      <dgm:prSet/>
      <dgm:spPr/>
      <dgm:t>
        <a:bodyPr/>
        <a:lstStyle/>
        <a:p>
          <a:r>
            <a:rPr lang="en-US" dirty="0"/>
            <a:t>Regular Medicare</a:t>
          </a:r>
        </a:p>
      </dgm:t>
    </dgm:pt>
    <dgm:pt modelId="{B70966EC-A9B4-45B0-9014-2564138172FD}" type="parTrans" cxnId="{6310F667-6D82-4B9C-8B46-B064E184ED4C}">
      <dgm:prSet/>
      <dgm:spPr/>
      <dgm:t>
        <a:bodyPr/>
        <a:lstStyle/>
        <a:p>
          <a:endParaRPr lang="en-US"/>
        </a:p>
      </dgm:t>
    </dgm:pt>
    <dgm:pt modelId="{24DEAA14-DD8C-45E9-8D5A-A91DF939C935}" type="sibTrans" cxnId="{6310F667-6D82-4B9C-8B46-B064E184ED4C}">
      <dgm:prSet/>
      <dgm:spPr/>
      <dgm:t>
        <a:bodyPr/>
        <a:lstStyle/>
        <a:p>
          <a:endParaRPr lang="en-US"/>
        </a:p>
      </dgm:t>
    </dgm:pt>
    <dgm:pt modelId="{2B6EE377-4E9E-4C25-91CA-0918744D4B00}">
      <dgm:prSet/>
      <dgm:spPr/>
      <dgm:t>
        <a:bodyPr/>
        <a:lstStyle/>
        <a:p>
          <a:r>
            <a:rPr lang="en-US" dirty="0"/>
            <a:t>Not Medicare Advantage</a:t>
          </a:r>
        </a:p>
      </dgm:t>
    </dgm:pt>
    <dgm:pt modelId="{F7DAFDA1-C3EB-4EDA-8D3C-1175DCB8C752}" type="parTrans" cxnId="{529226BD-A3B0-47DD-B2F9-5CCB59DB3070}">
      <dgm:prSet/>
      <dgm:spPr/>
      <dgm:t>
        <a:bodyPr/>
        <a:lstStyle/>
        <a:p>
          <a:endParaRPr lang="en-US"/>
        </a:p>
      </dgm:t>
    </dgm:pt>
    <dgm:pt modelId="{8EBC8420-2FD3-49C1-B40E-C3C1E9F8B1AC}" type="sibTrans" cxnId="{529226BD-A3B0-47DD-B2F9-5CCB59DB3070}">
      <dgm:prSet/>
      <dgm:spPr/>
      <dgm:t>
        <a:bodyPr/>
        <a:lstStyle/>
        <a:p>
          <a:endParaRPr lang="en-US"/>
        </a:p>
      </dgm:t>
    </dgm:pt>
    <dgm:pt modelId="{4D188C95-EA65-462A-8BD3-053F1F386576}">
      <dgm:prSet/>
      <dgm:spPr/>
      <dgm:t>
        <a:bodyPr/>
        <a:lstStyle/>
        <a:p>
          <a:r>
            <a:rPr lang="en-US" dirty="0"/>
            <a:t>Title XIX – Medicaid</a:t>
          </a:r>
        </a:p>
      </dgm:t>
    </dgm:pt>
    <dgm:pt modelId="{BCCB3E18-59AB-4D78-A2DB-AFF6740873CE}" type="parTrans" cxnId="{E24FEA57-ED37-40D2-9EC9-C3CC0202E2D3}">
      <dgm:prSet/>
      <dgm:spPr/>
      <dgm:t>
        <a:bodyPr/>
        <a:lstStyle/>
        <a:p>
          <a:endParaRPr lang="en-US"/>
        </a:p>
      </dgm:t>
    </dgm:pt>
    <dgm:pt modelId="{6FAC3670-0574-46C2-9506-7BEAEC26102B}" type="sibTrans" cxnId="{E24FEA57-ED37-40D2-9EC9-C3CC0202E2D3}">
      <dgm:prSet phldrT="3" phldr="0"/>
      <dgm:spPr/>
      <dgm:t>
        <a:bodyPr/>
        <a:lstStyle/>
        <a:p>
          <a:endParaRPr lang="en-US"/>
        </a:p>
      </dgm:t>
    </dgm:pt>
    <dgm:pt modelId="{D9F5ECD0-3A74-4BCB-ABE1-E5652A5FDE09}">
      <dgm:prSet/>
      <dgm:spPr/>
      <dgm:t>
        <a:bodyPr/>
        <a:lstStyle/>
        <a:p>
          <a:r>
            <a:rPr lang="en-US" dirty="0"/>
            <a:t>Other  -</a:t>
          </a:r>
          <a:br>
            <a:rPr lang="en-US" dirty="0"/>
          </a:br>
          <a:r>
            <a:rPr lang="en-US" dirty="0"/>
            <a:t>Commercial</a:t>
          </a:r>
          <a:br>
            <a:rPr lang="en-US" dirty="0"/>
          </a:br>
          <a:r>
            <a:rPr lang="en-US" dirty="0"/>
            <a:t>Self Pay</a:t>
          </a:r>
          <a:br>
            <a:rPr lang="en-US" dirty="0"/>
          </a:br>
          <a:r>
            <a:rPr lang="en-US" dirty="0"/>
            <a:t>Medicare Advantage</a:t>
          </a:r>
        </a:p>
      </dgm:t>
    </dgm:pt>
    <dgm:pt modelId="{B0688454-8D54-4EB7-902F-24F69974C2FF}" type="parTrans" cxnId="{0FB150F2-93E9-4C3A-B05F-1D0E8753F1BF}">
      <dgm:prSet/>
      <dgm:spPr/>
      <dgm:t>
        <a:bodyPr/>
        <a:lstStyle/>
        <a:p>
          <a:endParaRPr lang="en-US"/>
        </a:p>
      </dgm:t>
    </dgm:pt>
    <dgm:pt modelId="{76369E06-6906-45FE-8152-60D9E816357B}" type="sibTrans" cxnId="{0FB150F2-93E9-4C3A-B05F-1D0E8753F1BF}">
      <dgm:prSet phldrT="4" phldr="0"/>
      <dgm:spPr/>
      <dgm:t>
        <a:bodyPr/>
        <a:lstStyle/>
        <a:p>
          <a:endParaRPr lang="en-US"/>
        </a:p>
      </dgm:t>
    </dgm:pt>
    <dgm:pt modelId="{87DE49F3-5B3D-40E3-90B1-079790CB1DF7}">
      <dgm:prSet/>
      <dgm:spPr/>
      <dgm:t>
        <a:bodyPr/>
        <a:lstStyle/>
        <a:p>
          <a:r>
            <a:rPr lang="en-US" dirty="0"/>
            <a:t>Must agree to PS&amp;R</a:t>
          </a:r>
        </a:p>
      </dgm:t>
    </dgm:pt>
    <dgm:pt modelId="{5C78C9E3-68BB-47E0-B0E9-059AB70F1E83}" type="parTrans" cxnId="{C6F71E44-4B3D-40CA-B2E5-5C3731072848}">
      <dgm:prSet/>
      <dgm:spPr/>
      <dgm:t>
        <a:bodyPr/>
        <a:lstStyle/>
        <a:p>
          <a:endParaRPr lang="en-US"/>
        </a:p>
      </dgm:t>
    </dgm:pt>
    <dgm:pt modelId="{5E72F5A1-0B05-4627-903F-15C588356DB5}" type="sibTrans" cxnId="{C6F71E44-4B3D-40CA-B2E5-5C3731072848}">
      <dgm:prSet/>
      <dgm:spPr/>
      <dgm:t>
        <a:bodyPr/>
        <a:lstStyle/>
        <a:p>
          <a:endParaRPr lang="en-US"/>
        </a:p>
      </dgm:t>
    </dgm:pt>
    <dgm:pt modelId="{16AAC3EC-20F3-4D49-8B9A-A6DC944F0405}" type="pres">
      <dgm:prSet presAssocID="{EBEED0FC-895D-4EA7-AF39-094F4EA387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6DB039-4E97-49DF-B483-59CAE796D6F9}" type="pres">
      <dgm:prSet presAssocID="{76A71FB9-0078-4E70-A29F-E4F6E146E69C}" presName="hierRoot1" presStyleCnt="0"/>
      <dgm:spPr/>
    </dgm:pt>
    <dgm:pt modelId="{546ABFED-06FF-4D84-AC73-AC78C353D41C}" type="pres">
      <dgm:prSet presAssocID="{76A71FB9-0078-4E70-A29F-E4F6E146E69C}" presName="composite" presStyleCnt="0"/>
      <dgm:spPr/>
    </dgm:pt>
    <dgm:pt modelId="{37AFDB61-0A49-4CF6-9175-619820250B41}" type="pres">
      <dgm:prSet presAssocID="{76A71FB9-0078-4E70-A29F-E4F6E146E69C}" presName="background" presStyleLbl="node0" presStyleIdx="0" presStyleCnt="4"/>
      <dgm:spPr/>
    </dgm:pt>
    <dgm:pt modelId="{8EA0FE45-B356-4C6B-BD00-34DCF1C85560}" type="pres">
      <dgm:prSet presAssocID="{76A71FB9-0078-4E70-A29F-E4F6E146E69C}" presName="text" presStyleLbl="fgAcc0" presStyleIdx="0" presStyleCnt="4">
        <dgm:presLayoutVars>
          <dgm:chPref val="3"/>
        </dgm:presLayoutVars>
      </dgm:prSet>
      <dgm:spPr/>
    </dgm:pt>
    <dgm:pt modelId="{F3414B48-4475-4320-8AB6-9EC57A199714}" type="pres">
      <dgm:prSet presAssocID="{76A71FB9-0078-4E70-A29F-E4F6E146E69C}" presName="hierChild2" presStyleCnt="0"/>
      <dgm:spPr/>
    </dgm:pt>
    <dgm:pt modelId="{883759E4-3B36-4F28-8FAA-AB2C0E622D6D}" type="pres">
      <dgm:prSet presAssocID="{B626710B-8884-4FB0-B845-437F9AC4ED8C}" presName="hierRoot1" presStyleCnt="0"/>
      <dgm:spPr/>
    </dgm:pt>
    <dgm:pt modelId="{A55414CC-782F-4146-96E0-936841CD591F}" type="pres">
      <dgm:prSet presAssocID="{B626710B-8884-4FB0-B845-437F9AC4ED8C}" presName="composite" presStyleCnt="0"/>
      <dgm:spPr/>
    </dgm:pt>
    <dgm:pt modelId="{930A7E7B-B1CA-4B8C-ACCA-DFF2F93AABA7}" type="pres">
      <dgm:prSet presAssocID="{B626710B-8884-4FB0-B845-437F9AC4ED8C}" presName="background" presStyleLbl="node0" presStyleIdx="1" presStyleCnt="4"/>
      <dgm:spPr/>
    </dgm:pt>
    <dgm:pt modelId="{95D2C80C-3797-485A-AB71-C2B4F340E3B2}" type="pres">
      <dgm:prSet presAssocID="{B626710B-8884-4FB0-B845-437F9AC4ED8C}" presName="text" presStyleLbl="fgAcc0" presStyleIdx="1" presStyleCnt="4">
        <dgm:presLayoutVars>
          <dgm:chPref val="3"/>
        </dgm:presLayoutVars>
      </dgm:prSet>
      <dgm:spPr/>
    </dgm:pt>
    <dgm:pt modelId="{032B9E72-C63D-4194-8EDD-F24E213FD76A}" type="pres">
      <dgm:prSet presAssocID="{B626710B-8884-4FB0-B845-437F9AC4ED8C}" presName="hierChild2" presStyleCnt="0"/>
      <dgm:spPr/>
    </dgm:pt>
    <dgm:pt modelId="{810760F3-5C8E-4734-A51F-BE1B28AE532B}" type="pres">
      <dgm:prSet presAssocID="{B70966EC-A9B4-45B0-9014-2564138172FD}" presName="Name10" presStyleLbl="parChTrans1D2" presStyleIdx="0" presStyleCnt="3"/>
      <dgm:spPr/>
    </dgm:pt>
    <dgm:pt modelId="{E34DA9A4-D876-4B66-B2FC-0CF926B262E2}" type="pres">
      <dgm:prSet presAssocID="{1F66BD03-CB34-483C-A471-4BBF2B458E3E}" presName="hierRoot2" presStyleCnt="0"/>
      <dgm:spPr/>
    </dgm:pt>
    <dgm:pt modelId="{31A52A7F-0DC5-4827-8738-CA23DF3FD88F}" type="pres">
      <dgm:prSet presAssocID="{1F66BD03-CB34-483C-A471-4BBF2B458E3E}" presName="composite2" presStyleCnt="0"/>
      <dgm:spPr/>
    </dgm:pt>
    <dgm:pt modelId="{422098B0-34D7-4506-82B5-3CEF76D779C3}" type="pres">
      <dgm:prSet presAssocID="{1F66BD03-CB34-483C-A471-4BBF2B458E3E}" presName="background2" presStyleLbl="node2" presStyleIdx="0" presStyleCnt="3"/>
      <dgm:spPr/>
    </dgm:pt>
    <dgm:pt modelId="{BEB770A8-4E77-464E-B766-12B2F413A9EE}" type="pres">
      <dgm:prSet presAssocID="{1F66BD03-CB34-483C-A471-4BBF2B458E3E}" presName="text2" presStyleLbl="fgAcc2" presStyleIdx="0" presStyleCnt="3">
        <dgm:presLayoutVars>
          <dgm:chPref val="3"/>
        </dgm:presLayoutVars>
      </dgm:prSet>
      <dgm:spPr/>
    </dgm:pt>
    <dgm:pt modelId="{ACB60F22-160C-4BD6-87DB-4B153A74F88D}" type="pres">
      <dgm:prSet presAssocID="{1F66BD03-CB34-483C-A471-4BBF2B458E3E}" presName="hierChild3" presStyleCnt="0"/>
      <dgm:spPr/>
    </dgm:pt>
    <dgm:pt modelId="{952FE400-B707-4977-9736-53FFA8D31333}" type="pres">
      <dgm:prSet presAssocID="{F7DAFDA1-C3EB-4EDA-8D3C-1175DCB8C752}" presName="Name10" presStyleLbl="parChTrans1D2" presStyleIdx="1" presStyleCnt="3"/>
      <dgm:spPr/>
    </dgm:pt>
    <dgm:pt modelId="{F68C7D9B-2F86-4564-97EC-20E856B00318}" type="pres">
      <dgm:prSet presAssocID="{2B6EE377-4E9E-4C25-91CA-0918744D4B00}" presName="hierRoot2" presStyleCnt="0"/>
      <dgm:spPr/>
    </dgm:pt>
    <dgm:pt modelId="{3227465C-469A-441D-8D50-1965360CB25D}" type="pres">
      <dgm:prSet presAssocID="{2B6EE377-4E9E-4C25-91CA-0918744D4B00}" presName="composite2" presStyleCnt="0"/>
      <dgm:spPr/>
    </dgm:pt>
    <dgm:pt modelId="{D13344C2-6DE9-439F-8A6E-391155DB2290}" type="pres">
      <dgm:prSet presAssocID="{2B6EE377-4E9E-4C25-91CA-0918744D4B00}" presName="background2" presStyleLbl="node2" presStyleIdx="1" presStyleCnt="3"/>
      <dgm:spPr/>
    </dgm:pt>
    <dgm:pt modelId="{2FB68FF4-B39D-4636-A23F-EA9B05AF7479}" type="pres">
      <dgm:prSet presAssocID="{2B6EE377-4E9E-4C25-91CA-0918744D4B00}" presName="text2" presStyleLbl="fgAcc2" presStyleIdx="1" presStyleCnt="3">
        <dgm:presLayoutVars>
          <dgm:chPref val="3"/>
        </dgm:presLayoutVars>
      </dgm:prSet>
      <dgm:spPr/>
    </dgm:pt>
    <dgm:pt modelId="{385CE01B-5ACC-4D26-AC64-C7509FBD12F0}" type="pres">
      <dgm:prSet presAssocID="{2B6EE377-4E9E-4C25-91CA-0918744D4B00}" presName="hierChild3" presStyleCnt="0"/>
      <dgm:spPr/>
    </dgm:pt>
    <dgm:pt modelId="{631517E7-498A-4633-8AE0-242F002AEA82}" type="pres">
      <dgm:prSet presAssocID="{5C78C9E3-68BB-47E0-B0E9-059AB70F1E83}" presName="Name10" presStyleLbl="parChTrans1D2" presStyleIdx="2" presStyleCnt="3"/>
      <dgm:spPr/>
    </dgm:pt>
    <dgm:pt modelId="{F1AC6C52-AB3B-4E66-AA89-928E5864A13D}" type="pres">
      <dgm:prSet presAssocID="{87DE49F3-5B3D-40E3-90B1-079790CB1DF7}" presName="hierRoot2" presStyleCnt="0"/>
      <dgm:spPr/>
    </dgm:pt>
    <dgm:pt modelId="{E0AEC92A-6261-4958-B98C-9D999E3220A4}" type="pres">
      <dgm:prSet presAssocID="{87DE49F3-5B3D-40E3-90B1-079790CB1DF7}" presName="composite2" presStyleCnt="0"/>
      <dgm:spPr/>
    </dgm:pt>
    <dgm:pt modelId="{3A7E58F0-A51F-48B1-A3E5-173DADEE42F2}" type="pres">
      <dgm:prSet presAssocID="{87DE49F3-5B3D-40E3-90B1-079790CB1DF7}" presName="background2" presStyleLbl="node2" presStyleIdx="2" presStyleCnt="3"/>
      <dgm:spPr/>
    </dgm:pt>
    <dgm:pt modelId="{F161294A-0817-4301-A4E8-22D82E11281B}" type="pres">
      <dgm:prSet presAssocID="{87DE49F3-5B3D-40E3-90B1-079790CB1DF7}" presName="text2" presStyleLbl="fgAcc2" presStyleIdx="2" presStyleCnt="3">
        <dgm:presLayoutVars>
          <dgm:chPref val="3"/>
        </dgm:presLayoutVars>
      </dgm:prSet>
      <dgm:spPr/>
    </dgm:pt>
    <dgm:pt modelId="{7067E905-17D6-4670-A3E6-E0AB4AB5F13A}" type="pres">
      <dgm:prSet presAssocID="{87DE49F3-5B3D-40E3-90B1-079790CB1DF7}" presName="hierChild3" presStyleCnt="0"/>
      <dgm:spPr/>
    </dgm:pt>
    <dgm:pt modelId="{57842EF2-90A5-455E-AFCD-1B9360B114BF}" type="pres">
      <dgm:prSet presAssocID="{4D188C95-EA65-462A-8BD3-053F1F386576}" presName="hierRoot1" presStyleCnt="0"/>
      <dgm:spPr/>
    </dgm:pt>
    <dgm:pt modelId="{8CE5E384-BC86-4660-8CD6-A531893AFB7E}" type="pres">
      <dgm:prSet presAssocID="{4D188C95-EA65-462A-8BD3-053F1F386576}" presName="composite" presStyleCnt="0"/>
      <dgm:spPr/>
    </dgm:pt>
    <dgm:pt modelId="{0F3C2383-7C5A-4B8D-8366-7103F3C72392}" type="pres">
      <dgm:prSet presAssocID="{4D188C95-EA65-462A-8BD3-053F1F386576}" presName="background" presStyleLbl="node0" presStyleIdx="2" presStyleCnt="4"/>
      <dgm:spPr/>
    </dgm:pt>
    <dgm:pt modelId="{F9A7BFB3-D429-43BC-A727-2C2CFDE98DBA}" type="pres">
      <dgm:prSet presAssocID="{4D188C95-EA65-462A-8BD3-053F1F386576}" presName="text" presStyleLbl="fgAcc0" presStyleIdx="2" presStyleCnt="4">
        <dgm:presLayoutVars>
          <dgm:chPref val="3"/>
        </dgm:presLayoutVars>
      </dgm:prSet>
      <dgm:spPr/>
    </dgm:pt>
    <dgm:pt modelId="{DAA0B6AC-FDF1-4BBC-81DB-178205F156C4}" type="pres">
      <dgm:prSet presAssocID="{4D188C95-EA65-462A-8BD3-053F1F386576}" presName="hierChild2" presStyleCnt="0"/>
      <dgm:spPr/>
    </dgm:pt>
    <dgm:pt modelId="{24BD8FAC-841B-45C2-84B5-47C429100345}" type="pres">
      <dgm:prSet presAssocID="{D9F5ECD0-3A74-4BCB-ABE1-E5652A5FDE09}" presName="hierRoot1" presStyleCnt="0"/>
      <dgm:spPr/>
    </dgm:pt>
    <dgm:pt modelId="{15C45722-E96F-4D49-B132-862AEEB1C19F}" type="pres">
      <dgm:prSet presAssocID="{D9F5ECD0-3A74-4BCB-ABE1-E5652A5FDE09}" presName="composite" presStyleCnt="0"/>
      <dgm:spPr/>
    </dgm:pt>
    <dgm:pt modelId="{ACF51779-4F49-459B-AFC1-225C37FA48E6}" type="pres">
      <dgm:prSet presAssocID="{D9F5ECD0-3A74-4BCB-ABE1-E5652A5FDE09}" presName="background" presStyleLbl="node0" presStyleIdx="3" presStyleCnt="4"/>
      <dgm:spPr/>
    </dgm:pt>
    <dgm:pt modelId="{41C3DBD5-9BE9-4E6C-BBDB-5890F20E887B}" type="pres">
      <dgm:prSet presAssocID="{D9F5ECD0-3A74-4BCB-ABE1-E5652A5FDE09}" presName="text" presStyleLbl="fgAcc0" presStyleIdx="3" presStyleCnt="4">
        <dgm:presLayoutVars>
          <dgm:chPref val="3"/>
        </dgm:presLayoutVars>
      </dgm:prSet>
      <dgm:spPr/>
    </dgm:pt>
    <dgm:pt modelId="{E386D339-F339-4651-B036-13FAD2076832}" type="pres">
      <dgm:prSet presAssocID="{D9F5ECD0-3A74-4BCB-ABE1-E5652A5FDE09}" presName="hierChild2" presStyleCnt="0"/>
      <dgm:spPr/>
    </dgm:pt>
  </dgm:ptLst>
  <dgm:cxnLst>
    <dgm:cxn modelId="{49A5E81B-1CAB-4BEB-BA83-AF9F0CF3DECA}" type="presOf" srcId="{5C78C9E3-68BB-47E0-B0E9-059AB70F1E83}" destId="{631517E7-498A-4633-8AE0-242F002AEA82}" srcOrd="0" destOrd="0" presId="urn:microsoft.com/office/officeart/2005/8/layout/hierarchy1"/>
    <dgm:cxn modelId="{CC673439-1E51-471E-9415-779A6A2A60F2}" type="presOf" srcId="{B626710B-8884-4FB0-B845-437F9AC4ED8C}" destId="{95D2C80C-3797-485A-AB71-C2B4F340E3B2}" srcOrd="0" destOrd="0" presId="urn:microsoft.com/office/officeart/2005/8/layout/hierarchy1"/>
    <dgm:cxn modelId="{C6F71E44-4B3D-40CA-B2E5-5C3731072848}" srcId="{B626710B-8884-4FB0-B845-437F9AC4ED8C}" destId="{87DE49F3-5B3D-40E3-90B1-079790CB1DF7}" srcOrd="2" destOrd="0" parTransId="{5C78C9E3-68BB-47E0-B0E9-059AB70F1E83}" sibTransId="{5E72F5A1-0B05-4627-903F-15C588356DB5}"/>
    <dgm:cxn modelId="{6310F667-6D82-4B9C-8B46-B064E184ED4C}" srcId="{B626710B-8884-4FB0-B845-437F9AC4ED8C}" destId="{1F66BD03-CB34-483C-A471-4BBF2B458E3E}" srcOrd="0" destOrd="0" parTransId="{B70966EC-A9B4-45B0-9014-2564138172FD}" sibTransId="{24DEAA14-DD8C-45E9-8D5A-A91DF939C935}"/>
    <dgm:cxn modelId="{A27A034A-6D02-4F37-A429-8AA71D1AA3ED}" type="presOf" srcId="{EBEED0FC-895D-4EA7-AF39-094F4EA387DD}" destId="{16AAC3EC-20F3-4D49-8B9A-A6DC944F0405}" srcOrd="0" destOrd="0" presId="urn:microsoft.com/office/officeart/2005/8/layout/hierarchy1"/>
    <dgm:cxn modelId="{5755386A-F793-4537-8866-1C707856B2EB}" type="presOf" srcId="{4D188C95-EA65-462A-8BD3-053F1F386576}" destId="{F9A7BFB3-D429-43BC-A727-2C2CFDE98DBA}" srcOrd="0" destOrd="0" presId="urn:microsoft.com/office/officeart/2005/8/layout/hierarchy1"/>
    <dgm:cxn modelId="{681B796F-E330-4660-AB30-8A40B16A53C7}" type="presOf" srcId="{D9F5ECD0-3A74-4BCB-ABE1-E5652A5FDE09}" destId="{41C3DBD5-9BE9-4E6C-BBDB-5890F20E887B}" srcOrd="0" destOrd="0" presId="urn:microsoft.com/office/officeart/2005/8/layout/hierarchy1"/>
    <dgm:cxn modelId="{E24FEA57-ED37-40D2-9EC9-C3CC0202E2D3}" srcId="{EBEED0FC-895D-4EA7-AF39-094F4EA387DD}" destId="{4D188C95-EA65-462A-8BD3-053F1F386576}" srcOrd="2" destOrd="0" parTransId="{BCCB3E18-59AB-4D78-A2DB-AFF6740873CE}" sibTransId="{6FAC3670-0574-46C2-9506-7BEAEC26102B}"/>
    <dgm:cxn modelId="{8F35E87F-F5CC-4136-81C6-FFE4EA1AD3B1}" type="presOf" srcId="{F7DAFDA1-C3EB-4EDA-8D3C-1175DCB8C752}" destId="{952FE400-B707-4977-9736-53FFA8D31333}" srcOrd="0" destOrd="0" presId="urn:microsoft.com/office/officeart/2005/8/layout/hierarchy1"/>
    <dgm:cxn modelId="{DED03A83-5A79-4B0D-9181-646228B13A73}" type="presOf" srcId="{2B6EE377-4E9E-4C25-91CA-0918744D4B00}" destId="{2FB68FF4-B39D-4636-A23F-EA9B05AF7479}" srcOrd="0" destOrd="0" presId="urn:microsoft.com/office/officeart/2005/8/layout/hierarchy1"/>
    <dgm:cxn modelId="{CB65D39F-0F0D-4415-833C-53B4E97CD70E}" type="presOf" srcId="{1F66BD03-CB34-483C-A471-4BBF2B458E3E}" destId="{BEB770A8-4E77-464E-B766-12B2F413A9EE}" srcOrd="0" destOrd="0" presId="urn:microsoft.com/office/officeart/2005/8/layout/hierarchy1"/>
    <dgm:cxn modelId="{269DA0AD-9F17-4352-A211-95166EF64E46}" type="presOf" srcId="{87DE49F3-5B3D-40E3-90B1-079790CB1DF7}" destId="{F161294A-0817-4301-A4E8-22D82E11281B}" srcOrd="0" destOrd="0" presId="urn:microsoft.com/office/officeart/2005/8/layout/hierarchy1"/>
    <dgm:cxn modelId="{AE402CB5-31EA-4744-AB07-E2218A50922E}" type="presOf" srcId="{B70966EC-A9B4-45B0-9014-2564138172FD}" destId="{810760F3-5C8E-4734-A51F-BE1B28AE532B}" srcOrd="0" destOrd="0" presId="urn:microsoft.com/office/officeart/2005/8/layout/hierarchy1"/>
    <dgm:cxn modelId="{529226BD-A3B0-47DD-B2F9-5CCB59DB3070}" srcId="{B626710B-8884-4FB0-B845-437F9AC4ED8C}" destId="{2B6EE377-4E9E-4C25-91CA-0918744D4B00}" srcOrd="1" destOrd="0" parTransId="{F7DAFDA1-C3EB-4EDA-8D3C-1175DCB8C752}" sibTransId="{8EBC8420-2FD3-49C1-B40E-C3C1E9F8B1AC}"/>
    <dgm:cxn modelId="{B7D7EDBE-E9F6-4488-BB6C-4148881B570E}" type="presOf" srcId="{76A71FB9-0078-4E70-A29F-E4F6E146E69C}" destId="{8EA0FE45-B356-4C6B-BD00-34DCF1C85560}" srcOrd="0" destOrd="0" presId="urn:microsoft.com/office/officeart/2005/8/layout/hierarchy1"/>
    <dgm:cxn modelId="{4B4EE2F1-F9B0-4AC5-94FD-58AB6AE36DCF}" srcId="{EBEED0FC-895D-4EA7-AF39-094F4EA387DD}" destId="{B626710B-8884-4FB0-B845-437F9AC4ED8C}" srcOrd="1" destOrd="0" parTransId="{10BBF549-8EF3-4415-91FC-E0C01E6E103B}" sibTransId="{67A42B02-1190-460F-8A97-0E6F19089A52}"/>
    <dgm:cxn modelId="{0FB150F2-93E9-4C3A-B05F-1D0E8753F1BF}" srcId="{EBEED0FC-895D-4EA7-AF39-094F4EA387DD}" destId="{D9F5ECD0-3A74-4BCB-ABE1-E5652A5FDE09}" srcOrd="3" destOrd="0" parTransId="{B0688454-8D54-4EB7-902F-24F69974C2FF}" sibTransId="{76369E06-6906-45FE-8152-60D9E816357B}"/>
    <dgm:cxn modelId="{A19E8EFB-7483-4DB8-8FB9-26585D85B33F}" srcId="{EBEED0FC-895D-4EA7-AF39-094F4EA387DD}" destId="{76A71FB9-0078-4E70-A29F-E4F6E146E69C}" srcOrd="0" destOrd="0" parTransId="{D7A941C4-D19A-4881-924E-B55E72505D56}" sibTransId="{BDA2FF33-AD02-4407-923D-64E9B6758807}"/>
    <dgm:cxn modelId="{41869F2C-56FB-40C4-A157-72C4A1F120B8}" type="presParOf" srcId="{16AAC3EC-20F3-4D49-8B9A-A6DC944F0405}" destId="{EB6DB039-4E97-49DF-B483-59CAE796D6F9}" srcOrd="0" destOrd="0" presId="urn:microsoft.com/office/officeart/2005/8/layout/hierarchy1"/>
    <dgm:cxn modelId="{3AC12948-13BD-405B-9A57-FE41BF058DF1}" type="presParOf" srcId="{EB6DB039-4E97-49DF-B483-59CAE796D6F9}" destId="{546ABFED-06FF-4D84-AC73-AC78C353D41C}" srcOrd="0" destOrd="0" presId="urn:microsoft.com/office/officeart/2005/8/layout/hierarchy1"/>
    <dgm:cxn modelId="{595F8BE2-B541-46F4-9A8C-48BA4E350D84}" type="presParOf" srcId="{546ABFED-06FF-4D84-AC73-AC78C353D41C}" destId="{37AFDB61-0A49-4CF6-9175-619820250B41}" srcOrd="0" destOrd="0" presId="urn:microsoft.com/office/officeart/2005/8/layout/hierarchy1"/>
    <dgm:cxn modelId="{349D5821-E3AF-4432-A12E-28BAE9FFCD86}" type="presParOf" srcId="{546ABFED-06FF-4D84-AC73-AC78C353D41C}" destId="{8EA0FE45-B356-4C6B-BD00-34DCF1C85560}" srcOrd="1" destOrd="0" presId="urn:microsoft.com/office/officeart/2005/8/layout/hierarchy1"/>
    <dgm:cxn modelId="{BA919A5F-5C97-4AF6-B871-543F306E1510}" type="presParOf" srcId="{EB6DB039-4E97-49DF-B483-59CAE796D6F9}" destId="{F3414B48-4475-4320-8AB6-9EC57A199714}" srcOrd="1" destOrd="0" presId="urn:microsoft.com/office/officeart/2005/8/layout/hierarchy1"/>
    <dgm:cxn modelId="{A1B85EC1-5849-4945-A294-7B365015C1C1}" type="presParOf" srcId="{16AAC3EC-20F3-4D49-8B9A-A6DC944F0405}" destId="{883759E4-3B36-4F28-8FAA-AB2C0E622D6D}" srcOrd="1" destOrd="0" presId="urn:microsoft.com/office/officeart/2005/8/layout/hierarchy1"/>
    <dgm:cxn modelId="{DB16D177-284A-40D6-B0D4-832C869C8041}" type="presParOf" srcId="{883759E4-3B36-4F28-8FAA-AB2C0E622D6D}" destId="{A55414CC-782F-4146-96E0-936841CD591F}" srcOrd="0" destOrd="0" presId="urn:microsoft.com/office/officeart/2005/8/layout/hierarchy1"/>
    <dgm:cxn modelId="{3A7BDD7C-65E2-40E7-A86A-51FF75F9F6D8}" type="presParOf" srcId="{A55414CC-782F-4146-96E0-936841CD591F}" destId="{930A7E7B-B1CA-4B8C-ACCA-DFF2F93AABA7}" srcOrd="0" destOrd="0" presId="urn:microsoft.com/office/officeart/2005/8/layout/hierarchy1"/>
    <dgm:cxn modelId="{89C3879A-9999-4882-8F85-C72F960BC750}" type="presParOf" srcId="{A55414CC-782F-4146-96E0-936841CD591F}" destId="{95D2C80C-3797-485A-AB71-C2B4F340E3B2}" srcOrd="1" destOrd="0" presId="urn:microsoft.com/office/officeart/2005/8/layout/hierarchy1"/>
    <dgm:cxn modelId="{AA95F8BF-6101-4BD1-89D0-D0F46C0A6B46}" type="presParOf" srcId="{883759E4-3B36-4F28-8FAA-AB2C0E622D6D}" destId="{032B9E72-C63D-4194-8EDD-F24E213FD76A}" srcOrd="1" destOrd="0" presId="urn:microsoft.com/office/officeart/2005/8/layout/hierarchy1"/>
    <dgm:cxn modelId="{73473F97-788D-41B2-B9C4-F47862B6661C}" type="presParOf" srcId="{032B9E72-C63D-4194-8EDD-F24E213FD76A}" destId="{810760F3-5C8E-4734-A51F-BE1B28AE532B}" srcOrd="0" destOrd="0" presId="urn:microsoft.com/office/officeart/2005/8/layout/hierarchy1"/>
    <dgm:cxn modelId="{AD276F27-A0A6-4DEA-BBEE-AF37D83711FF}" type="presParOf" srcId="{032B9E72-C63D-4194-8EDD-F24E213FD76A}" destId="{E34DA9A4-D876-4B66-B2FC-0CF926B262E2}" srcOrd="1" destOrd="0" presId="urn:microsoft.com/office/officeart/2005/8/layout/hierarchy1"/>
    <dgm:cxn modelId="{8B5240A1-E5F0-4336-85E8-245B9ADB6E01}" type="presParOf" srcId="{E34DA9A4-D876-4B66-B2FC-0CF926B262E2}" destId="{31A52A7F-0DC5-4827-8738-CA23DF3FD88F}" srcOrd="0" destOrd="0" presId="urn:microsoft.com/office/officeart/2005/8/layout/hierarchy1"/>
    <dgm:cxn modelId="{9FBC991B-705C-4912-95D1-F1532A9DBA97}" type="presParOf" srcId="{31A52A7F-0DC5-4827-8738-CA23DF3FD88F}" destId="{422098B0-34D7-4506-82B5-3CEF76D779C3}" srcOrd="0" destOrd="0" presId="urn:microsoft.com/office/officeart/2005/8/layout/hierarchy1"/>
    <dgm:cxn modelId="{395A8580-6888-49D3-AD92-40A0CBAFB125}" type="presParOf" srcId="{31A52A7F-0DC5-4827-8738-CA23DF3FD88F}" destId="{BEB770A8-4E77-464E-B766-12B2F413A9EE}" srcOrd="1" destOrd="0" presId="urn:microsoft.com/office/officeart/2005/8/layout/hierarchy1"/>
    <dgm:cxn modelId="{BD1F9BC0-A72F-4EFF-A511-1617DCBCABA5}" type="presParOf" srcId="{E34DA9A4-D876-4B66-B2FC-0CF926B262E2}" destId="{ACB60F22-160C-4BD6-87DB-4B153A74F88D}" srcOrd="1" destOrd="0" presId="urn:microsoft.com/office/officeart/2005/8/layout/hierarchy1"/>
    <dgm:cxn modelId="{918830BB-8951-49A0-AB6E-9FDBCB5C494B}" type="presParOf" srcId="{032B9E72-C63D-4194-8EDD-F24E213FD76A}" destId="{952FE400-B707-4977-9736-53FFA8D31333}" srcOrd="2" destOrd="0" presId="urn:microsoft.com/office/officeart/2005/8/layout/hierarchy1"/>
    <dgm:cxn modelId="{E71317DF-809A-408C-9FCF-1523D4B17600}" type="presParOf" srcId="{032B9E72-C63D-4194-8EDD-F24E213FD76A}" destId="{F68C7D9B-2F86-4564-97EC-20E856B00318}" srcOrd="3" destOrd="0" presId="urn:microsoft.com/office/officeart/2005/8/layout/hierarchy1"/>
    <dgm:cxn modelId="{AEE46ABD-7A52-49ED-9588-F310316E29FE}" type="presParOf" srcId="{F68C7D9B-2F86-4564-97EC-20E856B00318}" destId="{3227465C-469A-441D-8D50-1965360CB25D}" srcOrd="0" destOrd="0" presId="urn:microsoft.com/office/officeart/2005/8/layout/hierarchy1"/>
    <dgm:cxn modelId="{D8977F44-29C6-43BC-8984-B50DA3D1D69A}" type="presParOf" srcId="{3227465C-469A-441D-8D50-1965360CB25D}" destId="{D13344C2-6DE9-439F-8A6E-391155DB2290}" srcOrd="0" destOrd="0" presId="urn:microsoft.com/office/officeart/2005/8/layout/hierarchy1"/>
    <dgm:cxn modelId="{9C1B5B41-DBCB-4201-B2C5-BDCC758772B1}" type="presParOf" srcId="{3227465C-469A-441D-8D50-1965360CB25D}" destId="{2FB68FF4-B39D-4636-A23F-EA9B05AF7479}" srcOrd="1" destOrd="0" presId="urn:microsoft.com/office/officeart/2005/8/layout/hierarchy1"/>
    <dgm:cxn modelId="{994AD457-B6D7-4385-B756-A88173570627}" type="presParOf" srcId="{F68C7D9B-2F86-4564-97EC-20E856B00318}" destId="{385CE01B-5ACC-4D26-AC64-C7509FBD12F0}" srcOrd="1" destOrd="0" presId="urn:microsoft.com/office/officeart/2005/8/layout/hierarchy1"/>
    <dgm:cxn modelId="{9A22C112-011D-40D9-BC11-9A1E31DC9106}" type="presParOf" srcId="{032B9E72-C63D-4194-8EDD-F24E213FD76A}" destId="{631517E7-498A-4633-8AE0-242F002AEA82}" srcOrd="4" destOrd="0" presId="urn:microsoft.com/office/officeart/2005/8/layout/hierarchy1"/>
    <dgm:cxn modelId="{7029B777-58CD-4D13-BA1A-AADC13890934}" type="presParOf" srcId="{032B9E72-C63D-4194-8EDD-F24E213FD76A}" destId="{F1AC6C52-AB3B-4E66-AA89-928E5864A13D}" srcOrd="5" destOrd="0" presId="urn:microsoft.com/office/officeart/2005/8/layout/hierarchy1"/>
    <dgm:cxn modelId="{15121EE2-641A-4EEC-83E0-AC45124A7E0E}" type="presParOf" srcId="{F1AC6C52-AB3B-4E66-AA89-928E5864A13D}" destId="{E0AEC92A-6261-4958-B98C-9D999E3220A4}" srcOrd="0" destOrd="0" presId="urn:microsoft.com/office/officeart/2005/8/layout/hierarchy1"/>
    <dgm:cxn modelId="{67063596-564F-42C4-B7DE-8F5EA7CF3568}" type="presParOf" srcId="{E0AEC92A-6261-4958-B98C-9D999E3220A4}" destId="{3A7E58F0-A51F-48B1-A3E5-173DADEE42F2}" srcOrd="0" destOrd="0" presId="urn:microsoft.com/office/officeart/2005/8/layout/hierarchy1"/>
    <dgm:cxn modelId="{CF3E6DA1-1557-404C-BE5D-E8E6ABB251A8}" type="presParOf" srcId="{E0AEC92A-6261-4958-B98C-9D999E3220A4}" destId="{F161294A-0817-4301-A4E8-22D82E11281B}" srcOrd="1" destOrd="0" presId="urn:microsoft.com/office/officeart/2005/8/layout/hierarchy1"/>
    <dgm:cxn modelId="{DCB5695D-1678-41EE-B689-3BABAA95697A}" type="presParOf" srcId="{F1AC6C52-AB3B-4E66-AA89-928E5864A13D}" destId="{7067E905-17D6-4670-A3E6-E0AB4AB5F13A}" srcOrd="1" destOrd="0" presId="urn:microsoft.com/office/officeart/2005/8/layout/hierarchy1"/>
    <dgm:cxn modelId="{3F4D389E-CB5F-4D54-AD4C-D1557A4BEC65}" type="presParOf" srcId="{16AAC3EC-20F3-4D49-8B9A-A6DC944F0405}" destId="{57842EF2-90A5-455E-AFCD-1B9360B114BF}" srcOrd="2" destOrd="0" presId="urn:microsoft.com/office/officeart/2005/8/layout/hierarchy1"/>
    <dgm:cxn modelId="{DAABA405-A324-42C1-9439-78C88ED781F7}" type="presParOf" srcId="{57842EF2-90A5-455E-AFCD-1B9360B114BF}" destId="{8CE5E384-BC86-4660-8CD6-A531893AFB7E}" srcOrd="0" destOrd="0" presId="urn:microsoft.com/office/officeart/2005/8/layout/hierarchy1"/>
    <dgm:cxn modelId="{20720372-02B2-4D73-96AD-EC74E6C5DEAA}" type="presParOf" srcId="{8CE5E384-BC86-4660-8CD6-A531893AFB7E}" destId="{0F3C2383-7C5A-4B8D-8366-7103F3C72392}" srcOrd="0" destOrd="0" presId="urn:microsoft.com/office/officeart/2005/8/layout/hierarchy1"/>
    <dgm:cxn modelId="{934582C7-284F-46AA-8A0F-0F6359553733}" type="presParOf" srcId="{8CE5E384-BC86-4660-8CD6-A531893AFB7E}" destId="{F9A7BFB3-D429-43BC-A727-2C2CFDE98DBA}" srcOrd="1" destOrd="0" presId="urn:microsoft.com/office/officeart/2005/8/layout/hierarchy1"/>
    <dgm:cxn modelId="{7A317F2E-E097-4AC9-B36E-E39EFFA5DE18}" type="presParOf" srcId="{57842EF2-90A5-455E-AFCD-1B9360B114BF}" destId="{DAA0B6AC-FDF1-4BBC-81DB-178205F156C4}" srcOrd="1" destOrd="0" presId="urn:microsoft.com/office/officeart/2005/8/layout/hierarchy1"/>
    <dgm:cxn modelId="{EB92FEC9-0E8F-4655-9F8C-5DB88276BF59}" type="presParOf" srcId="{16AAC3EC-20F3-4D49-8B9A-A6DC944F0405}" destId="{24BD8FAC-841B-45C2-84B5-47C429100345}" srcOrd="3" destOrd="0" presId="urn:microsoft.com/office/officeart/2005/8/layout/hierarchy1"/>
    <dgm:cxn modelId="{B6CA1A93-853A-458A-B4C0-D9E723939909}" type="presParOf" srcId="{24BD8FAC-841B-45C2-84B5-47C429100345}" destId="{15C45722-E96F-4D49-B132-862AEEB1C19F}" srcOrd="0" destOrd="0" presId="urn:microsoft.com/office/officeart/2005/8/layout/hierarchy1"/>
    <dgm:cxn modelId="{D432412C-08B7-4996-8F9B-291861ED2EE0}" type="presParOf" srcId="{15C45722-E96F-4D49-B132-862AEEB1C19F}" destId="{ACF51779-4F49-459B-AFC1-225C37FA48E6}" srcOrd="0" destOrd="0" presId="urn:microsoft.com/office/officeart/2005/8/layout/hierarchy1"/>
    <dgm:cxn modelId="{9C17548F-C740-4F00-A231-032EEF720499}" type="presParOf" srcId="{15C45722-E96F-4D49-B132-862AEEB1C19F}" destId="{41C3DBD5-9BE9-4E6C-BBDB-5890F20E887B}" srcOrd="1" destOrd="0" presId="urn:microsoft.com/office/officeart/2005/8/layout/hierarchy1"/>
    <dgm:cxn modelId="{B376B5AA-5240-4082-AE87-254F3F6B5B34}" type="presParOf" srcId="{24BD8FAC-841B-45C2-84B5-47C429100345}" destId="{E386D339-F339-4651-B036-13FAD20768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8420FDA-7AE6-4C9D-86E7-4B9E2EAE316C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950F04-10BE-4CBF-B917-1EF5FFB09661}">
      <dgm:prSet/>
      <dgm:spPr/>
      <dgm:t>
        <a:bodyPr/>
        <a:lstStyle/>
        <a:p>
          <a:pPr>
            <a:defRPr cap="all"/>
          </a:pPr>
          <a:r>
            <a:rPr lang="en-US"/>
            <a:t>Balance Sheet</a:t>
          </a:r>
          <a:br>
            <a:rPr lang="en-US"/>
          </a:br>
          <a:endParaRPr lang="en-US"/>
        </a:p>
      </dgm:t>
    </dgm:pt>
    <dgm:pt modelId="{3D054C29-3569-440C-8C67-D31D711F5963}" type="parTrans" cxnId="{CB7690CA-6F7C-44BC-8C10-F19726A5CE5F}">
      <dgm:prSet/>
      <dgm:spPr/>
      <dgm:t>
        <a:bodyPr/>
        <a:lstStyle/>
        <a:p>
          <a:endParaRPr lang="en-US"/>
        </a:p>
      </dgm:t>
    </dgm:pt>
    <dgm:pt modelId="{0722B35F-9898-40A1-89F1-D3FFAAEE37F7}" type="sibTrans" cxnId="{CB7690CA-6F7C-44BC-8C10-F19726A5CE5F}">
      <dgm:prSet/>
      <dgm:spPr/>
      <dgm:t>
        <a:bodyPr/>
        <a:lstStyle/>
        <a:p>
          <a:endParaRPr lang="en-US"/>
        </a:p>
      </dgm:t>
    </dgm:pt>
    <dgm:pt modelId="{0BBD9D4A-2F23-43F6-BF3D-D58A2149084E}">
      <dgm:prSet/>
      <dgm:spPr/>
      <dgm:t>
        <a:bodyPr/>
        <a:lstStyle/>
        <a:p>
          <a:pPr>
            <a:defRPr cap="all"/>
          </a:pPr>
          <a:r>
            <a:rPr lang="en-US"/>
            <a:t>Profit and Loss Statement</a:t>
          </a:r>
          <a:br>
            <a:rPr lang="en-US"/>
          </a:br>
          <a:endParaRPr lang="en-US"/>
        </a:p>
      </dgm:t>
    </dgm:pt>
    <dgm:pt modelId="{6B01467B-49DA-4299-9014-EFE677606AA6}" type="parTrans" cxnId="{B1F4D05D-AF4A-422B-B819-ECEC3E569060}">
      <dgm:prSet/>
      <dgm:spPr/>
      <dgm:t>
        <a:bodyPr/>
        <a:lstStyle/>
        <a:p>
          <a:endParaRPr lang="en-US"/>
        </a:p>
      </dgm:t>
    </dgm:pt>
    <dgm:pt modelId="{621921DB-243F-49B1-AB3B-52D579CD5FA8}" type="sibTrans" cxnId="{B1F4D05D-AF4A-422B-B819-ECEC3E569060}">
      <dgm:prSet/>
      <dgm:spPr/>
      <dgm:t>
        <a:bodyPr/>
        <a:lstStyle/>
        <a:p>
          <a:endParaRPr lang="en-US"/>
        </a:p>
      </dgm:t>
    </dgm:pt>
    <dgm:pt modelId="{2B5E167F-D175-4737-BA26-82AE4B1066D6}">
      <dgm:prSet/>
      <dgm:spPr/>
      <dgm:t>
        <a:bodyPr/>
        <a:lstStyle/>
        <a:p>
          <a:pPr>
            <a:defRPr cap="all"/>
          </a:pPr>
          <a:r>
            <a:rPr lang="en-US"/>
            <a:t>Trial Balance</a:t>
          </a:r>
        </a:p>
      </dgm:t>
    </dgm:pt>
    <dgm:pt modelId="{D439C6AC-0C33-4A33-B76B-242F2A1B722B}" type="parTrans" cxnId="{413DC68E-83F8-42AF-9FF2-B1944DE6C6F7}">
      <dgm:prSet/>
      <dgm:spPr/>
      <dgm:t>
        <a:bodyPr/>
        <a:lstStyle/>
        <a:p>
          <a:endParaRPr lang="en-US"/>
        </a:p>
      </dgm:t>
    </dgm:pt>
    <dgm:pt modelId="{6FC65C71-A771-4316-B896-E9AD3BEA4EE8}" type="sibTrans" cxnId="{413DC68E-83F8-42AF-9FF2-B1944DE6C6F7}">
      <dgm:prSet/>
      <dgm:spPr/>
      <dgm:t>
        <a:bodyPr/>
        <a:lstStyle/>
        <a:p>
          <a:endParaRPr lang="en-US"/>
        </a:p>
      </dgm:t>
    </dgm:pt>
    <dgm:pt modelId="{6CD706F6-29E0-434A-97EE-1B1012A6954B}" type="pres">
      <dgm:prSet presAssocID="{B8420FDA-7AE6-4C9D-86E7-4B9E2EAE316C}" presName="diagram" presStyleCnt="0">
        <dgm:presLayoutVars>
          <dgm:dir/>
          <dgm:resizeHandles val="exact"/>
        </dgm:presLayoutVars>
      </dgm:prSet>
      <dgm:spPr/>
    </dgm:pt>
    <dgm:pt modelId="{FC9EEDB7-03AF-4E9C-914E-3DFFB138D7C2}" type="pres">
      <dgm:prSet presAssocID="{2C950F04-10BE-4CBF-B917-1EF5FFB09661}" presName="node" presStyleLbl="node1" presStyleIdx="0" presStyleCnt="3">
        <dgm:presLayoutVars>
          <dgm:bulletEnabled val="1"/>
        </dgm:presLayoutVars>
      </dgm:prSet>
      <dgm:spPr/>
    </dgm:pt>
    <dgm:pt modelId="{2C6651C0-6234-4564-93C5-F076B1A933AF}" type="pres">
      <dgm:prSet presAssocID="{0722B35F-9898-40A1-89F1-D3FFAAEE37F7}" presName="sibTrans" presStyleCnt="0"/>
      <dgm:spPr/>
    </dgm:pt>
    <dgm:pt modelId="{7EA2CD99-CB7A-476C-9B0B-DFB0C07D7746}" type="pres">
      <dgm:prSet presAssocID="{0BBD9D4A-2F23-43F6-BF3D-D58A2149084E}" presName="node" presStyleLbl="node1" presStyleIdx="1" presStyleCnt="3">
        <dgm:presLayoutVars>
          <dgm:bulletEnabled val="1"/>
        </dgm:presLayoutVars>
      </dgm:prSet>
      <dgm:spPr/>
    </dgm:pt>
    <dgm:pt modelId="{DECD3D42-8C18-4A58-9A39-1009A39492E2}" type="pres">
      <dgm:prSet presAssocID="{621921DB-243F-49B1-AB3B-52D579CD5FA8}" presName="sibTrans" presStyleCnt="0"/>
      <dgm:spPr/>
    </dgm:pt>
    <dgm:pt modelId="{52527910-355E-42DF-A11A-60248B86E58A}" type="pres">
      <dgm:prSet presAssocID="{2B5E167F-D175-4737-BA26-82AE4B1066D6}" presName="node" presStyleLbl="node1" presStyleIdx="2" presStyleCnt="3">
        <dgm:presLayoutVars>
          <dgm:bulletEnabled val="1"/>
        </dgm:presLayoutVars>
      </dgm:prSet>
      <dgm:spPr/>
    </dgm:pt>
  </dgm:ptLst>
  <dgm:cxnLst>
    <dgm:cxn modelId="{3E48700D-F60F-4E69-B56F-03CB7D2AA84D}" type="presOf" srcId="{2B5E167F-D175-4737-BA26-82AE4B1066D6}" destId="{52527910-355E-42DF-A11A-60248B86E58A}" srcOrd="0" destOrd="0" presId="urn:microsoft.com/office/officeart/2005/8/layout/default"/>
    <dgm:cxn modelId="{336DDA0F-1B75-4097-A64A-4AF9DFB68F47}" type="presOf" srcId="{0BBD9D4A-2F23-43F6-BF3D-D58A2149084E}" destId="{7EA2CD99-CB7A-476C-9B0B-DFB0C07D7746}" srcOrd="0" destOrd="0" presId="urn:microsoft.com/office/officeart/2005/8/layout/default"/>
    <dgm:cxn modelId="{B1F4D05D-AF4A-422B-B819-ECEC3E569060}" srcId="{B8420FDA-7AE6-4C9D-86E7-4B9E2EAE316C}" destId="{0BBD9D4A-2F23-43F6-BF3D-D58A2149084E}" srcOrd="1" destOrd="0" parTransId="{6B01467B-49DA-4299-9014-EFE677606AA6}" sibTransId="{621921DB-243F-49B1-AB3B-52D579CD5FA8}"/>
    <dgm:cxn modelId="{C405DE86-5144-4B00-98D4-C71B897BD5BE}" type="presOf" srcId="{B8420FDA-7AE6-4C9D-86E7-4B9E2EAE316C}" destId="{6CD706F6-29E0-434A-97EE-1B1012A6954B}" srcOrd="0" destOrd="0" presId="urn:microsoft.com/office/officeart/2005/8/layout/default"/>
    <dgm:cxn modelId="{0331FA86-6C33-41CE-B650-47C55C391E6A}" type="presOf" srcId="{2C950F04-10BE-4CBF-B917-1EF5FFB09661}" destId="{FC9EEDB7-03AF-4E9C-914E-3DFFB138D7C2}" srcOrd="0" destOrd="0" presId="urn:microsoft.com/office/officeart/2005/8/layout/default"/>
    <dgm:cxn modelId="{413DC68E-83F8-42AF-9FF2-B1944DE6C6F7}" srcId="{B8420FDA-7AE6-4C9D-86E7-4B9E2EAE316C}" destId="{2B5E167F-D175-4737-BA26-82AE4B1066D6}" srcOrd="2" destOrd="0" parTransId="{D439C6AC-0C33-4A33-B76B-242F2A1B722B}" sibTransId="{6FC65C71-A771-4316-B896-E9AD3BEA4EE8}"/>
    <dgm:cxn modelId="{CB7690CA-6F7C-44BC-8C10-F19726A5CE5F}" srcId="{B8420FDA-7AE6-4C9D-86E7-4B9E2EAE316C}" destId="{2C950F04-10BE-4CBF-B917-1EF5FFB09661}" srcOrd="0" destOrd="0" parTransId="{3D054C29-3569-440C-8C67-D31D711F5963}" sibTransId="{0722B35F-9898-40A1-89F1-D3FFAAEE37F7}"/>
    <dgm:cxn modelId="{5348EF23-A572-44FB-9791-6AB1491DE089}" type="presParOf" srcId="{6CD706F6-29E0-434A-97EE-1B1012A6954B}" destId="{FC9EEDB7-03AF-4E9C-914E-3DFFB138D7C2}" srcOrd="0" destOrd="0" presId="urn:microsoft.com/office/officeart/2005/8/layout/default"/>
    <dgm:cxn modelId="{05A26CC3-B11E-42E6-99E0-06AA098F2A0E}" type="presParOf" srcId="{6CD706F6-29E0-434A-97EE-1B1012A6954B}" destId="{2C6651C0-6234-4564-93C5-F076B1A933AF}" srcOrd="1" destOrd="0" presId="urn:microsoft.com/office/officeart/2005/8/layout/default"/>
    <dgm:cxn modelId="{F5B28B92-E773-4575-B47A-4311970A4F94}" type="presParOf" srcId="{6CD706F6-29E0-434A-97EE-1B1012A6954B}" destId="{7EA2CD99-CB7A-476C-9B0B-DFB0C07D7746}" srcOrd="2" destOrd="0" presId="urn:microsoft.com/office/officeart/2005/8/layout/default"/>
    <dgm:cxn modelId="{88397311-4799-4A13-BAF0-563EE649E49F}" type="presParOf" srcId="{6CD706F6-29E0-434A-97EE-1B1012A6954B}" destId="{DECD3D42-8C18-4A58-9A39-1009A39492E2}" srcOrd="3" destOrd="0" presId="urn:microsoft.com/office/officeart/2005/8/layout/default"/>
    <dgm:cxn modelId="{5CB21C20-DE21-4BB9-AEA8-972D5BD99CCB}" type="presParOf" srcId="{6CD706F6-29E0-434A-97EE-1B1012A6954B}" destId="{52527910-355E-42DF-A11A-60248B86E58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296AACC-DB7B-4AC9-BB6E-335A08A16D4F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19DA69C2-0E50-42E7-9622-2CEEF47ACCB6}">
      <dgm:prSet phldrT="[Text]"/>
      <dgm:spPr/>
      <dgm:t>
        <a:bodyPr/>
        <a:lstStyle/>
        <a:p>
          <a:r>
            <a:rPr lang="en-US" dirty="0"/>
            <a:t>Healthcare Costs</a:t>
          </a:r>
        </a:p>
      </dgm:t>
    </dgm:pt>
    <dgm:pt modelId="{615D9C1A-76AC-46AD-8AD0-47FE18EC2F17}" type="parTrans" cxnId="{E700D081-EA7C-4B15-8DF4-36BCEA042466}">
      <dgm:prSet/>
      <dgm:spPr/>
      <dgm:t>
        <a:bodyPr/>
        <a:lstStyle/>
        <a:p>
          <a:endParaRPr lang="en-US"/>
        </a:p>
      </dgm:t>
    </dgm:pt>
    <dgm:pt modelId="{459E950A-B31A-42FB-9FFE-0A49CC483778}" type="sibTrans" cxnId="{E700D081-EA7C-4B15-8DF4-36BCEA042466}">
      <dgm:prSet/>
      <dgm:spPr/>
      <dgm:t>
        <a:bodyPr/>
        <a:lstStyle/>
        <a:p>
          <a:endParaRPr lang="en-US"/>
        </a:p>
      </dgm:t>
    </dgm:pt>
    <dgm:pt modelId="{DB4039EA-F67D-4B5C-970C-B766229848C4}">
      <dgm:prSet phldrT="[Text]"/>
      <dgm:spPr/>
      <dgm:t>
        <a:bodyPr/>
        <a:lstStyle/>
        <a:p>
          <a:r>
            <a:rPr lang="en-US" dirty="0"/>
            <a:t>Overhead</a:t>
          </a:r>
        </a:p>
      </dgm:t>
    </dgm:pt>
    <dgm:pt modelId="{B89BD3AE-A7EE-4BF7-B62A-EF17B17E1D8E}" type="parTrans" cxnId="{41EBF6F0-99B7-4301-A768-D64B47CCE900}">
      <dgm:prSet/>
      <dgm:spPr/>
      <dgm:t>
        <a:bodyPr/>
        <a:lstStyle/>
        <a:p>
          <a:endParaRPr lang="en-US"/>
        </a:p>
      </dgm:t>
    </dgm:pt>
    <dgm:pt modelId="{5540CF28-7F8C-4669-92DE-482957666921}" type="sibTrans" cxnId="{41EBF6F0-99B7-4301-A768-D64B47CCE900}">
      <dgm:prSet/>
      <dgm:spPr/>
      <dgm:t>
        <a:bodyPr/>
        <a:lstStyle/>
        <a:p>
          <a:endParaRPr lang="en-US"/>
        </a:p>
      </dgm:t>
    </dgm:pt>
    <dgm:pt modelId="{F2A0955A-063D-42EE-93A7-F1E24E23AD5B}">
      <dgm:prSet phldrT="[Text]"/>
      <dgm:spPr/>
      <dgm:t>
        <a:bodyPr/>
        <a:lstStyle/>
        <a:p>
          <a:r>
            <a:rPr lang="en-US" dirty="0"/>
            <a:t>Non-RHC</a:t>
          </a:r>
        </a:p>
      </dgm:t>
    </dgm:pt>
    <dgm:pt modelId="{71036716-67B0-4C70-8852-4C9FA604E101}" type="parTrans" cxnId="{4D2711E0-8E87-4B15-B1E3-A23C46D5D8FE}">
      <dgm:prSet/>
      <dgm:spPr/>
      <dgm:t>
        <a:bodyPr/>
        <a:lstStyle/>
        <a:p>
          <a:endParaRPr lang="en-US"/>
        </a:p>
      </dgm:t>
    </dgm:pt>
    <dgm:pt modelId="{CEE7E9FF-BF11-4E7B-BC82-8A183BEBC654}" type="sibTrans" cxnId="{4D2711E0-8E87-4B15-B1E3-A23C46D5D8FE}">
      <dgm:prSet/>
      <dgm:spPr/>
      <dgm:t>
        <a:bodyPr/>
        <a:lstStyle/>
        <a:p>
          <a:endParaRPr lang="en-US"/>
        </a:p>
      </dgm:t>
    </dgm:pt>
    <dgm:pt modelId="{3E8A433D-8488-4C9D-B97A-E41582EEC7AD}" type="pres">
      <dgm:prSet presAssocID="{E296AACC-DB7B-4AC9-BB6E-335A08A16D4F}" presName="Name0" presStyleCnt="0">
        <dgm:presLayoutVars>
          <dgm:dir/>
          <dgm:animLvl val="lvl"/>
          <dgm:resizeHandles val="exact"/>
        </dgm:presLayoutVars>
      </dgm:prSet>
      <dgm:spPr/>
    </dgm:pt>
    <dgm:pt modelId="{92A35A90-56D0-4D46-B5A2-045462D46D8E}" type="pres">
      <dgm:prSet presAssocID="{19DA69C2-0E50-42E7-9622-2CEEF47ACCB6}" presName="Name8" presStyleCnt="0"/>
      <dgm:spPr/>
    </dgm:pt>
    <dgm:pt modelId="{C76C97AF-D5DC-4792-AFA9-2D1369F314BA}" type="pres">
      <dgm:prSet presAssocID="{19DA69C2-0E50-42E7-9622-2CEEF47ACCB6}" presName="level" presStyleLbl="node1" presStyleIdx="0" presStyleCnt="3">
        <dgm:presLayoutVars>
          <dgm:chMax val="1"/>
          <dgm:bulletEnabled val="1"/>
        </dgm:presLayoutVars>
      </dgm:prSet>
      <dgm:spPr/>
    </dgm:pt>
    <dgm:pt modelId="{2AC19728-5743-472F-AB57-B1365C48217A}" type="pres">
      <dgm:prSet presAssocID="{19DA69C2-0E50-42E7-9622-2CEEF47ACCB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8AA6EF4-1DD5-476B-A7AD-8BEDB4EFE1D4}" type="pres">
      <dgm:prSet presAssocID="{DB4039EA-F67D-4B5C-970C-B766229848C4}" presName="Name8" presStyleCnt="0"/>
      <dgm:spPr/>
    </dgm:pt>
    <dgm:pt modelId="{13C75CBB-E5D9-46AB-99B0-049CE8EB60A0}" type="pres">
      <dgm:prSet presAssocID="{DB4039EA-F67D-4B5C-970C-B766229848C4}" presName="level" presStyleLbl="node1" presStyleIdx="1" presStyleCnt="3">
        <dgm:presLayoutVars>
          <dgm:chMax val="1"/>
          <dgm:bulletEnabled val="1"/>
        </dgm:presLayoutVars>
      </dgm:prSet>
      <dgm:spPr/>
    </dgm:pt>
    <dgm:pt modelId="{9731EB63-B617-4021-A3A0-17C849F55317}" type="pres">
      <dgm:prSet presAssocID="{DB4039EA-F67D-4B5C-970C-B766229848C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9A2B22-B583-4D46-9D6E-2CEDFC4FBDBC}" type="pres">
      <dgm:prSet presAssocID="{F2A0955A-063D-42EE-93A7-F1E24E23AD5B}" presName="Name8" presStyleCnt="0"/>
      <dgm:spPr/>
    </dgm:pt>
    <dgm:pt modelId="{B796CA46-47CD-4B5D-BA25-9E5F916CEA1E}" type="pres">
      <dgm:prSet presAssocID="{F2A0955A-063D-42EE-93A7-F1E24E23AD5B}" presName="level" presStyleLbl="node1" presStyleIdx="2" presStyleCnt="3">
        <dgm:presLayoutVars>
          <dgm:chMax val="1"/>
          <dgm:bulletEnabled val="1"/>
        </dgm:presLayoutVars>
      </dgm:prSet>
      <dgm:spPr/>
    </dgm:pt>
    <dgm:pt modelId="{46CAECD2-A4A5-4A76-A543-964D1BFCCF7A}" type="pres">
      <dgm:prSet presAssocID="{F2A0955A-063D-42EE-93A7-F1E24E23AD5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BE9AE02-71C7-45CE-AD36-5EEFD7893E8E}" type="presOf" srcId="{F2A0955A-063D-42EE-93A7-F1E24E23AD5B}" destId="{B796CA46-47CD-4B5D-BA25-9E5F916CEA1E}" srcOrd="0" destOrd="0" presId="urn:microsoft.com/office/officeart/2005/8/layout/pyramid3"/>
    <dgm:cxn modelId="{135F2D12-D7E8-4744-A881-56BF725323A6}" type="presOf" srcId="{DB4039EA-F67D-4B5C-970C-B766229848C4}" destId="{13C75CBB-E5D9-46AB-99B0-049CE8EB60A0}" srcOrd="0" destOrd="0" presId="urn:microsoft.com/office/officeart/2005/8/layout/pyramid3"/>
    <dgm:cxn modelId="{5805C31A-A504-468D-AD77-EACD1049D0FD}" type="presOf" srcId="{E296AACC-DB7B-4AC9-BB6E-335A08A16D4F}" destId="{3E8A433D-8488-4C9D-B97A-E41582EEC7AD}" srcOrd="0" destOrd="0" presId="urn:microsoft.com/office/officeart/2005/8/layout/pyramid3"/>
    <dgm:cxn modelId="{782AFF29-2FDD-4C54-8F56-A6C02CACBCA2}" type="presOf" srcId="{F2A0955A-063D-42EE-93A7-F1E24E23AD5B}" destId="{46CAECD2-A4A5-4A76-A543-964D1BFCCF7A}" srcOrd="1" destOrd="0" presId="urn:microsoft.com/office/officeart/2005/8/layout/pyramid3"/>
    <dgm:cxn modelId="{B82F3661-B389-403B-AFAA-DEDF801B405E}" type="presOf" srcId="{19DA69C2-0E50-42E7-9622-2CEEF47ACCB6}" destId="{C76C97AF-D5DC-4792-AFA9-2D1369F314BA}" srcOrd="0" destOrd="0" presId="urn:microsoft.com/office/officeart/2005/8/layout/pyramid3"/>
    <dgm:cxn modelId="{4D94084B-321A-49CD-B577-1315F8EF042C}" type="presOf" srcId="{DB4039EA-F67D-4B5C-970C-B766229848C4}" destId="{9731EB63-B617-4021-A3A0-17C849F55317}" srcOrd="1" destOrd="0" presId="urn:microsoft.com/office/officeart/2005/8/layout/pyramid3"/>
    <dgm:cxn modelId="{E700D081-EA7C-4B15-8DF4-36BCEA042466}" srcId="{E296AACC-DB7B-4AC9-BB6E-335A08A16D4F}" destId="{19DA69C2-0E50-42E7-9622-2CEEF47ACCB6}" srcOrd="0" destOrd="0" parTransId="{615D9C1A-76AC-46AD-8AD0-47FE18EC2F17}" sibTransId="{459E950A-B31A-42FB-9FFE-0A49CC483778}"/>
    <dgm:cxn modelId="{FEDF97CD-42DB-473F-B0B6-1BC894B89271}" type="presOf" srcId="{19DA69C2-0E50-42E7-9622-2CEEF47ACCB6}" destId="{2AC19728-5743-472F-AB57-B1365C48217A}" srcOrd="1" destOrd="0" presId="urn:microsoft.com/office/officeart/2005/8/layout/pyramid3"/>
    <dgm:cxn modelId="{4D2711E0-8E87-4B15-B1E3-A23C46D5D8FE}" srcId="{E296AACC-DB7B-4AC9-BB6E-335A08A16D4F}" destId="{F2A0955A-063D-42EE-93A7-F1E24E23AD5B}" srcOrd="2" destOrd="0" parTransId="{71036716-67B0-4C70-8852-4C9FA604E101}" sibTransId="{CEE7E9FF-BF11-4E7B-BC82-8A183BEBC654}"/>
    <dgm:cxn modelId="{41EBF6F0-99B7-4301-A768-D64B47CCE900}" srcId="{E296AACC-DB7B-4AC9-BB6E-335A08A16D4F}" destId="{DB4039EA-F67D-4B5C-970C-B766229848C4}" srcOrd="1" destOrd="0" parTransId="{B89BD3AE-A7EE-4BF7-B62A-EF17B17E1D8E}" sibTransId="{5540CF28-7F8C-4669-92DE-482957666921}"/>
    <dgm:cxn modelId="{D511F3BE-F8BC-4751-981A-BE3FFDDB7EB2}" type="presParOf" srcId="{3E8A433D-8488-4C9D-B97A-E41582EEC7AD}" destId="{92A35A90-56D0-4D46-B5A2-045462D46D8E}" srcOrd="0" destOrd="0" presId="urn:microsoft.com/office/officeart/2005/8/layout/pyramid3"/>
    <dgm:cxn modelId="{EFA5064A-9356-479C-9438-63F67AF0FC54}" type="presParOf" srcId="{92A35A90-56D0-4D46-B5A2-045462D46D8E}" destId="{C76C97AF-D5DC-4792-AFA9-2D1369F314BA}" srcOrd="0" destOrd="0" presId="urn:microsoft.com/office/officeart/2005/8/layout/pyramid3"/>
    <dgm:cxn modelId="{CA490AB9-5227-4E2A-864B-1098129FC141}" type="presParOf" srcId="{92A35A90-56D0-4D46-B5A2-045462D46D8E}" destId="{2AC19728-5743-472F-AB57-B1365C48217A}" srcOrd="1" destOrd="0" presId="urn:microsoft.com/office/officeart/2005/8/layout/pyramid3"/>
    <dgm:cxn modelId="{63EDC53D-BB65-4E57-9C8D-92596912E715}" type="presParOf" srcId="{3E8A433D-8488-4C9D-B97A-E41582EEC7AD}" destId="{28AA6EF4-1DD5-476B-A7AD-8BEDB4EFE1D4}" srcOrd="1" destOrd="0" presId="urn:microsoft.com/office/officeart/2005/8/layout/pyramid3"/>
    <dgm:cxn modelId="{B2588FF2-6F39-4AB2-8DC3-15CA08B2A9CB}" type="presParOf" srcId="{28AA6EF4-1DD5-476B-A7AD-8BEDB4EFE1D4}" destId="{13C75CBB-E5D9-46AB-99B0-049CE8EB60A0}" srcOrd="0" destOrd="0" presId="urn:microsoft.com/office/officeart/2005/8/layout/pyramid3"/>
    <dgm:cxn modelId="{262A5038-CEDD-40B6-9B9A-F52C477D0AAF}" type="presParOf" srcId="{28AA6EF4-1DD5-476B-A7AD-8BEDB4EFE1D4}" destId="{9731EB63-B617-4021-A3A0-17C849F55317}" srcOrd="1" destOrd="0" presId="urn:microsoft.com/office/officeart/2005/8/layout/pyramid3"/>
    <dgm:cxn modelId="{947AEF9B-93E8-49AA-921F-A0CA5D12500F}" type="presParOf" srcId="{3E8A433D-8488-4C9D-B97A-E41582EEC7AD}" destId="{D89A2B22-B583-4D46-9D6E-2CEDFC4FBDBC}" srcOrd="2" destOrd="0" presId="urn:microsoft.com/office/officeart/2005/8/layout/pyramid3"/>
    <dgm:cxn modelId="{70593EFF-F0A7-4526-BE53-7F88AEB4DFFF}" type="presParOf" srcId="{D89A2B22-B583-4D46-9D6E-2CEDFC4FBDBC}" destId="{B796CA46-47CD-4B5D-BA25-9E5F916CEA1E}" srcOrd="0" destOrd="0" presId="urn:microsoft.com/office/officeart/2005/8/layout/pyramid3"/>
    <dgm:cxn modelId="{5CB4172C-FAEA-43B4-B81C-719779E6B62D}" type="presParOf" srcId="{D89A2B22-B583-4D46-9D6E-2CEDFC4FBDBC}" destId="{46CAECD2-A4A5-4A76-A543-964D1BFCCF7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92865-2C93-4AD1-969C-7F64521E551B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42169B3-EB03-4003-9D4F-51ECCFCACE2F}">
      <dgm:prSet/>
      <dgm:spPr/>
      <dgm:t>
        <a:bodyPr/>
        <a:lstStyle/>
        <a:p>
          <a:r>
            <a:rPr lang="en-US" b="1" dirty="0"/>
            <a:t>Reconciles </a:t>
          </a:r>
          <a:r>
            <a:rPr lang="en-US" dirty="0"/>
            <a:t>Medicare’s interim payment method to actual cost per visit </a:t>
          </a:r>
        </a:p>
      </dgm:t>
    </dgm:pt>
    <dgm:pt modelId="{74C920AC-85C2-450C-95EF-659DA596CE2E}" type="parTrans" cxnId="{9004701A-76C4-447D-B162-17A3408CE328}">
      <dgm:prSet/>
      <dgm:spPr/>
      <dgm:t>
        <a:bodyPr/>
        <a:lstStyle/>
        <a:p>
          <a:endParaRPr lang="en-US"/>
        </a:p>
      </dgm:t>
    </dgm:pt>
    <dgm:pt modelId="{0B3D61C5-B642-48A2-8296-933301810ECF}" type="sibTrans" cxnId="{9004701A-76C4-447D-B162-17A3408CE328}">
      <dgm:prSet/>
      <dgm:spPr/>
      <dgm:t>
        <a:bodyPr/>
        <a:lstStyle/>
        <a:p>
          <a:endParaRPr lang="en-US"/>
        </a:p>
      </dgm:t>
    </dgm:pt>
    <dgm:pt modelId="{78F4E2E9-300F-4980-8880-2A5F84EA01CA}">
      <dgm:prSet/>
      <dgm:spPr/>
      <dgm:t>
        <a:bodyPr/>
        <a:lstStyle/>
        <a:p>
          <a:r>
            <a:rPr lang="en-US" dirty="0"/>
            <a:t>Determines </a:t>
          </a:r>
          <a:r>
            <a:rPr lang="en-US" b="1" dirty="0"/>
            <a:t>future interim payment</a:t>
          </a:r>
          <a:r>
            <a:rPr lang="en-US" dirty="0"/>
            <a:t> rates</a:t>
          </a:r>
        </a:p>
      </dgm:t>
    </dgm:pt>
    <dgm:pt modelId="{EEC89438-7634-465F-8E66-EBEA195BA70A}" type="parTrans" cxnId="{DC90FA30-CBEE-4432-B184-C335B9A1EE5F}">
      <dgm:prSet/>
      <dgm:spPr/>
      <dgm:t>
        <a:bodyPr/>
        <a:lstStyle/>
        <a:p>
          <a:endParaRPr lang="en-US"/>
        </a:p>
      </dgm:t>
    </dgm:pt>
    <dgm:pt modelId="{C168387F-0CFC-4E3B-9364-4B5B630CD269}" type="sibTrans" cxnId="{DC90FA30-CBEE-4432-B184-C335B9A1EE5F}">
      <dgm:prSet/>
      <dgm:spPr/>
      <dgm:t>
        <a:bodyPr/>
        <a:lstStyle/>
        <a:p>
          <a:endParaRPr lang="en-US"/>
        </a:p>
      </dgm:t>
    </dgm:pt>
    <dgm:pt modelId="{B073907B-079A-4C98-A661-F88B0B2C3BA8}">
      <dgm:prSet/>
      <dgm:spPr/>
      <dgm:t>
        <a:bodyPr/>
        <a:lstStyle/>
        <a:p>
          <a:r>
            <a:rPr lang="en-US"/>
            <a:t>It is where you </a:t>
          </a:r>
          <a:r>
            <a:rPr lang="en-US" b="1"/>
            <a:t>get paid </a:t>
          </a:r>
          <a:r>
            <a:rPr lang="en-US"/>
            <a:t>for:</a:t>
          </a:r>
        </a:p>
      </dgm:t>
    </dgm:pt>
    <dgm:pt modelId="{54382931-5917-4516-B4B1-D95EB77493AE}" type="parTrans" cxnId="{2FA04F8C-8539-4E70-9526-050F47DE6265}">
      <dgm:prSet/>
      <dgm:spPr/>
      <dgm:t>
        <a:bodyPr/>
        <a:lstStyle/>
        <a:p>
          <a:endParaRPr lang="en-US"/>
        </a:p>
      </dgm:t>
    </dgm:pt>
    <dgm:pt modelId="{66A44B48-583F-4879-AC0A-DD29ADE39AAA}" type="sibTrans" cxnId="{2FA04F8C-8539-4E70-9526-050F47DE6265}">
      <dgm:prSet/>
      <dgm:spPr/>
      <dgm:t>
        <a:bodyPr/>
        <a:lstStyle/>
        <a:p>
          <a:endParaRPr lang="en-US"/>
        </a:p>
      </dgm:t>
    </dgm:pt>
    <dgm:pt modelId="{5E89378D-2887-4B10-94D2-BBCB3474C85B}">
      <dgm:prSet/>
      <dgm:spPr/>
      <dgm:t>
        <a:bodyPr/>
        <a:lstStyle/>
        <a:p>
          <a:r>
            <a:rPr lang="en-US"/>
            <a:t>Pneumococcal and Influenza </a:t>
          </a:r>
          <a:r>
            <a:rPr lang="en-US" b="1"/>
            <a:t>vaccine costs</a:t>
          </a:r>
          <a:endParaRPr lang="en-US"/>
        </a:p>
      </dgm:t>
    </dgm:pt>
    <dgm:pt modelId="{882FA24A-9860-44E6-BD7F-E19172BEF5E7}" type="parTrans" cxnId="{12133E60-9D45-4E4D-B341-E3A8FC506C5E}">
      <dgm:prSet/>
      <dgm:spPr/>
      <dgm:t>
        <a:bodyPr/>
        <a:lstStyle/>
        <a:p>
          <a:endParaRPr lang="en-US"/>
        </a:p>
      </dgm:t>
    </dgm:pt>
    <dgm:pt modelId="{1CB86E4A-428D-4EFB-8BAF-1EB59196030E}" type="sibTrans" cxnId="{12133E60-9D45-4E4D-B341-E3A8FC506C5E}">
      <dgm:prSet/>
      <dgm:spPr/>
      <dgm:t>
        <a:bodyPr/>
        <a:lstStyle/>
        <a:p>
          <a:endParaRPr lang="en-US"/>
        </a:p>
      </dgm:t>
    </dgm:pt>
    <dgm:pt modelId="{921EF605-2634-4159-B3AC-B17CED8330ED}">
      <dgm:prSet/>
      <dgm:spPr/>
      <dgm:t>
        <a:bodyPr/>
        <a:lstStyle/>
        <a:p>
          <a:r>
            <a:rPr lang="en-US"/>
            <a:t>Medicare </a:t>
          </a:r>
          <a:r>
            <a:rPr lang="en-US" b="1"/>
            <a:t>Bad Debt</a:t>
          </a:r>
          <a:endParaRPr lang="en-US"/>
        </a:p>
      </dgm:t>
    </dgm:pt>
    <dgm:pt modelId="{533CB29B-969A-40AF-A2F9-A7AF4D1E5CC9}" type="parTrans" cxnId="{01306A0C-359C-4865-988C-626008836F8D}">
      <dgm:prSet/>
      <dgm:spPr/>
      <dgm:t>
        <a:bodyPr/>
        <a:lstStyle/>
        <a:p>
          <a:endParaRPr lang="en-US"/>
        </a:p>
      </dgm:t>
    </dgm:pt>
    <dgm:pt modelId="{50D80B94-4014-44F1-AEB5-41A737120F87}" type="sibTrans" cxnId="{01306A0C-359C-4865-988C-626008836F8D}">
      <dgm:prSet/>
      <dgm:spPr/>
      <dgm:t>
        <a:bodyPr/>
        <a:lstStyle/>
        <a:p>
          <a:endParaRPr lang="en-US"/>
        </a:p>
      </dgm:t>
    </dgm:pt>
    <dgm:pt modelId="{35FE9E74-E9D7-40B4-8CA0-B5080104DC02}" type="pres">
      <dgm:prSet presAssocID="{63992865-2C93-4AD1-969C-7F64521E55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C6A1B9D-CF9F-4E90-BAAC-EF46FBC702EC}" type="pres">
      <dgm:prSet presAssocID="{942169B3-EB03-4003-9D4F-51ECCFCACE2F}" presName="hierRoot1" presStyleCnt="0"/>
      <dgm:spPr/>
    </dgm:pt>
    <dgm:pt modelId="{0B22EC08-0D19-4F5B-A4E6-3DEDDBC29D5D}" type="pres">
      <dgm:prSet presAssocID="{942169B3-EB03-4003-9D4F-51ECCFCACE2F}" presName="composite" presStyleCnt="0"/>
      <dgm:spPr/>
    </dgm:pt>
    <dgm:pt modelId="{9BC2A09D-5274-4D87-8717-73E4F992488F}" type="pres">
      <dgm:prSet presAssocID="{942169B3-EB03-4003-9D4F-51ECCFCACE2F}" presName="background" presStyleLbl="node0" presStyleIdx="0" presStyleCnt="3"/>
      <dgm:spPr/>
    </dgm:pt>
    <dgm:pt modelId="{1BA8C4E7-324B-4567-BA9D-4E77337B16AD}" type="pres">
      <dgm:prSet presAssocID="{942169B3-EB03-4003-9D4F-51ECCFCACE2F}" presName="text" presStyleLbl="fgAcc0" presStyleIdx="0" presStyleCnt="3">
        <dgm:presLayoutVars>
          <dgm:chPref val="3"/>
        </dgm:presLayoutVars>
      </dgm:prSet>
      <dgm:spPr/>
    </dgm:pt>
    <dgm:pt modelId="{C9A4C0EE-8DE4-48EF-AF57-0CCE138D3A0D}" type="pres">
      <dgm:prSet presAssocID="{942169B3-EB03-4003-9D4F-51ECCFCACE2F}" presName="hierChild2" presStyleCnt="0"/>
      <dgm:spPr/>
    </dgm:pt>
    <dgm:pt modelId="{60034991-A35C-4928-ADF5-118E765D8BBC}" type="pres">
      <dgm:prSet presAssocID="{78F4E2E9-300F-4980-8880-2A5F84EA01CA}" presName="hierRoot1" presStyleCnt="0"/>
      <dgm:spPr/>
    </dgm:pt>
    <dgm:pt modelId="{56308FD0-D188-45FE-9A92-6B3892FCC236}" type="pres">
      <dgm:prSet presAssocID="{78F4E2E9-300F-4980-8880-2A5F84EA01CA}" presName="composite" presStyleCnt="0"/>
      <dgm:spPr/>
    </dgm:pt>
    <dgm:pt modelId="{A7EABAD0-09C5-47D6-9B60-18E273B1906D}" type="pres">
      <dgm:prSet presAssocID="{78F4E2E9-300F-4980-8880-2A5F84EA01CA}" presName="background" presStyleLbl="node0" presStyleIdx="1" presStyleCnt="3"/>
      <dgm:spPr/>
    </dgm:pt>
    <dgm:pt modelId="{2AAAB585-EB49-480E-B62A-3C555E3F4586}" type="pres">
      <dgm:prSet presAssocID="{78F4E2E9-300F-4980-8880-2A5F84EA01CA}" presName="text" presStyleLbl="fgAcc0" presStyleIdx="1" presStyleCnt="3">
        <dgm:presLayoutVars>
          <dgm:chPref val="3"/>
        </dgm:presLayoutVars>
      </dgm:prSet>
      <dgm:spPr/>
    </dgm:pt>
    <dgm:pt modelId="{66DBC2B1-F3B3-482A-BF8F-C1F9F1984708}" type="pres">
      <dgm:prSet presAssocID="{78F4E2E9-300F-4980-8880-2A5F84EA01CA}" presName="hierChild2" presStyleCnt="0"/>
      <dgm:spPr/>
    </dgm:pt>
    <dgm:pt modelId="{8F05118C-5C8C-4497-B68B-F902A737E42E}" type="pres">
      <dgm:prSet presAssocID="{B073907B-079A-4C98-A661-F88B0B2C3BA8}" presName="hierRoot1" presStyleCnt="0"/>
      <dgm:spPr/>
    </dgm:pt>
    <dgm:pt modelId="{00D9051D-05B5-4225-9809-CB2C99DAAB2E}" type="pres">
      <dgm:prSet presAssocID="{B073907B-079A-4C98-A661-F88B0B2C3BA8}" presName="composite" presStyleCnt="0"/>
      <dgm:spPr/>
    </dgm:pt>
    <dgm:pt modelId="{44AE7F75-1A1F-4A1B-BD4F-104417F31817}" type="pres">
      <dgm:prSet presAssocID="{B073907B-079A-4C98-A661-F88B0B2C3BA8}" presName="background" presStyleLbl="node0" presStyleIdx="2" presStyleCnt="3"/>
      <dgm:spPr/>
    </dgm:pt>
    <dgm:pt modelId="{7EE050AD-3358-41D0-8DA5-54339AE4186F}" type="pres">
      <dgm:prSet presAssocID="{B073907B-079A-4C98-A661-F88B0B2C3BA8}" presName="text" presStyleLbl="fgAcc0" presStyleIdx="2" presStyleCnt="3">
        <dgm:presLayoutVars>
          <dgm:chPref val="3"/>
        </dgm:presLayoutVars>
      </dgm:prSet>
      <dgm:spPr/>
    </dgm:pt>
    <dgm:pt modelId="{2560BC43-5A3C-4764-BFA3-04CDD2FE3DDE}" type="pres">
      <dgm:prSet presAssocID="{B073907B-079A-4C98-A661-F88B0B2C3BA8}" presName="hierChild2" presStyleCnt="0"/>
      <dgm:spPr/>
    </dgm:pt>
    <dgm:pt modelId="{2416C277-A468-4D48-9AC4-7C98296C952C}" type="pres">
      <dgm:prSet presAssocID="{882FA24A-9860-44E6-BD7F-E19172BEF5E7}" presName="Name10" presStyleLbl="parChTrans1D2" presStyleIdx="0" presStyleCnt="2"/>
      <dgm:spPr/>
    </dgm:pt>
    <dgm:pt modelId="{5613BA15-DF01-46CC-94EF-5F8230825F19}" type="pres">
      <dgm:prSet presAssocID="{5E89378D-2887-4B10-94D2-BBCB3474C85B}" presName="hierRoot2" presStyleCnt="0"/>
      <dgm:spPr/>
    </dgm:pt>
    <dgm:pt modelId="{94CFBA69-C474-4DD0-A825-73BE94C8333F}" type="pres">
      <dgm:prSet presAssocID="{5E89378D-2887-4B10-94D2-BBCB3474C85B}" presName="composite2" presStyleCnt="0"/>
      <dgm:spPr/>
    </dgm:pt>
    <dgm:pt modelId="{C1E7B90C-A481-4157-9876-C96A19EE88D2}" type="pres">
      <dgm:prSet presAssocID="{5E89378D-2887-4B10-94D2-BBCB3474C85B}" presName="background2" presStyleLbl="node2" presStyleIdx="0" presStyleCnt="2"/>
      <dgm:spPr/>
    </dgm:pt>
    <dgm:pt modelId="{47AD8FD0-FB85-4133-B619-9D5A06AEA373}" type="pres">
      <dgm:prSet presAssocID="{5E89378D-2887-4B10-94D2-BBCB3474C85B}" presName="text2" presStyleLbl="fgAcc2" presStyleIdx="0" presStyleCnt="2">
        <dgm:presLayoutVars>
          <dgm:chPref val="3"/>
        </dgm:presLayoutVars>
      </dgm:prSet>
      <dgm:spPr/>
    </dgm:pt>
    <dgm:pt modelId="{52B53F13-7D09-47B3-837B-203439ED50D9}" type="pres">
      <dgm:prSet presAssocID="{5E89378D-2887-4B10-94D2-BBCB3474C85B}" presName="hierChild3" presStyleCnt="0"/>
      <dgm:spPr/>
    </dgm:pt>
    <dgm:pt modelId="{B115C776-4A04-4CDC-9BB5-4C6E6AFBEC7E}" type="pres">
      <dgm:prSet presAssocID="{533CB29B-969A-40AF-A2F9-A7AF4D1E5CC9}" presName="Name10" presStyleLbl="parChTrans1D2" presStyleIdx="1" presStyleCnt="2"/>
      <dgm:spPr/>
    </dgm:pt>
    <dgm:pt modelId="{4C768F73-4249-402E-A53A-885BE2C65302}" type="pres">
      <dgm:prSet presAssocID="{921EF605-2634-4159-B3AC-B17CED8330ED}" presName="hierRoot2" presStyleCnt="0"/>
      <dgm:spPr/>
    </dgm:pt>
    <dgm:pt modelId="{215A2CC2-5AA5-4C4E-A4C3-79FC6E60DAFF}" type="pres">
      <dgm:prSet presAssocID="{921EF605-2634-4159-B3AC-B17CED8330ED}" presName="composite2" presStyleCnt="0"/>
      <dgm:spPr/>
    </dgm:pt>
    <dgm:pt modelId="{771A7699-A980-4CEF-886A-6949875EBD0A}" type="pres">
      <dgm:prSet presAssocID="{921EF605-2634-4159-B3AC-B17CED8330ED}" presName="background2" presStyleLbl="node2" presStyleIdx="1" presStyleCnt="2"/>
      <dgm:spPr/>
    </dgm:pt>
    <dgm:pt modelId="{FBD3D74B-6433-460A-8C30-67CF82C94D4E}" type="pres">
      <dgm:prSet presAssocID="{921EF605-2634-4159-B3AC-B17CED8330ED}" presName="text2" presStyleLbl="fgAcc2" presStyleIdx="1" presStyleCnt="2">
        <dgm:presLayoutVars>
          <dgm:chPref val="3"/>
        </dgm:presLayoutVars>
      </dgm:prSet>
      <dgm:spPr/>
    </dgm:pt>
    <dgm:pt modelId="{B3B77F1C-5465-48F1-93A4-284A42D0DF43}" type="pres">
      <dgm:prSet presAssocID="{921EF605-2634-4159-B3AC-B17CED8330ED}" presName="hierChild3" presStyleCnt="0"/>
      <dgm:spPr/>
    </dgm:pt>
  </dgm:ptLst>
  <dgm:cxnLst>
    <dgm:cxn modelId="{01306A0C-359C-4865-988C-626008836F8D}" srcId="{B073907B-079A-4C98-A661-F88B0B2C3BA8}" destId="{921EF605-2634-4159-B3AC-B17CED8330ED}" srcOrd="1" destOrd="0" parTransId="{533CB29B-969A-40AF-A2F9-A7AF4D1E5CC9}" sibTransId="{50D80B94-4014-44F1-AEB5-41A737120F87}"/>
    <dgm:cxn modelId="{9004701A-76C4-447D-B162-17A3408CE328}" srcId="{63992865-2C93-4AD1-969C-7F64521E551B}" destId="{942169B3-EB03-4003-9D4F-51ECCFCACE2F}" srcOrd="0" destOrd="0" parTransId="{74C920AC-85C2-450C-95EF-659DA596CE2E}" sibTransId="{0B3D61C5-B642-48A2-8296-933301810ECF}"/>
    <dgm:cxn modelId="{DC90FA30-CBEE-4432-B184-C335B9A1EE5F}" srcId="{63992865-2C93-4AD1-969C-7F64521E551B}" destId="{78F4E2E9-300F-4980-8880-2A5F84EA01CA}" srcOrd="1" destOrd="0" parTransId="{EEC89438-7634-465F-8E66-EBEA195BA70A}" sibTransId="{C168387F-0CFC-4E3B-9364-4B5B630CD269}"/>
    <dgm:cxn modelId="{12133E60-9D45-4E4D-B341-E3A8FC506C5E}" srcId="{B073907B-079A-4C98-A661-F88B0B2C3BA8}" destId="{5E89378D-2887-4B10-94D2-BBCB3474C85B}" srcOrd="0" destOrd="0" parTransId="{882FA24A-9860-44E6-BD7F-E19172BEF5E7}" sibTransId="{1CB86E4A-428D-4EFB-8BAF-1EB59196030E}"/>
    <dgm:cxn modelId="{55CBD265-5BD8-449D-A9C7-8A4B7027C5ED}" type="presOf" srcId="{882FA24A-9860-44E6-BD7F-E19172BEF5E7}" destId="{2416C277-A468-4D48-9AC4-7C98296C952C}" srcOrd="0" destOrd="0" presId="urn:microsoft.com/office/officeart/2005/8/layout/hierarchy1"/>
    <dgm:cxn modelId="{CC452571-A647-4340-8028-0513D784F9B8}" type="presOf" srcId="{5E89378D-2887-4B10-94D2-BBCB3474C85B}" destId="{47AD8FD0-FB85-4133-B619-9D5A06AEA373}" srcOrd="0" destOrd="0" presId="urn:microsoft.com/office/officeart/2005/8/layout/hierarchy1"/>
    <dgm:cxn modelId="{5F1C3B7F-5AC2-4862-ACA5-6D4C12E53CC7}" type="presOf" srcId="{533CB29B-969A-40AF-A2F9-A7AF4D1E5CC9}" destId="{B115C776-4A04-4CDC-9BB5-4C6E6AFBEC7E}" srcOrd="0" destOrd="0" presId="urn:microsoft.com/office/officeart/2005/8/layout/hierarchy1"/>
    <dgm:cxn modelId="{2FA04F8C-8539-4E70-9526-050F47DE6265}" srcId="{63992865-2C93-4AD1-969C-7F64521E551B}" destId="{B073907B-079A-4C98-A661-F88B0B2C3BA8}" srcOrd="2" destOrd="0" parTransId="{54382931-5917-4516-B4B1-D95EB77493AE}" sibTransId="{66A44B48-583F-4879-AC0A-DD29ADE39AAA}"/>
    <dgm:cxn modelId="{AB2A7B92-7E1C-4813-B2A6-6CEE75D14DE6}" type="presOf" srcId="{942169B3-EB03-4003-9D4F-51ECCFCACE2F}" destId="{1BA8C4E7-324B-4567-BA9D-4E77337B16AD}" srcOrd="0" destOrd="0" presId="urn:microsoft.com/office/officeart/2005/8/layout/hierarchy1"/>
    <dgm:cxn modelId="{7C117DB5-E7CC-42D3-B6A0-44DC91F76A8F}" type="presOf" srcId="{78F4E2E9-300F-4980-8880-2A5F84EA01CA}" destId="{2AAAB585-EB49-480E-B62A-3C555E3F4586}" srcOrd="0" destOrd="0" presId="urn:microsoft.com/office/officeart/2005/8/layout/hierarchy1"/>
    <dgm:cxn modelId="{79850AB7-E63C-42A6-9DA9-D571889EEA61}" type="presOf" srcId="{921EF605-2634-4159-B3AC-B17CED8330ED}" destId="{FBD3D74B-6433-460A-8C30-67CF82C94D4E}" srcOrd="0" destOrd="0" presId="urn:microsoft.com/office/officeart/2005/8/layout/hierarchy1"/>
    <dgm:cxn modelId="{91E661B9-332A-4502-A49E-5F91B15CD6C2}" type="presOf" srcId="{B073907B-079A-4C98-A661-F88B0B2C3BA8}" destId="{7EE050AD-3358-41D0-8DA5-54339AE4186F}" srcOrd="0" destOrd="0" presId="urn:microsoft.com/office/officeart/2005/8/layout/hierarchy1"/>
    <dgm:cxn modelId="{2747FCDF-93D6-43B1-A54E-BC089AD2175A}" type="presOf" srcId="{63992865-2C93-4AD1-969C-7F64521E551B}" destId="{35FE9E74-E9D7-40B4-8CA0-B5080104DC02}" srcOrd="0" destOrd="0" presId="urn:microsoft.com/office/officeart/2005/8/layout/hierarchy1"/>
    <dgm:cxn modelId="{178F5149-CC68-4BC3-921F-59CA018DE659}" type="presParOf" srcId="{35FE9E74-E9D7-40B4-8CA0-B5080104DC02}" destId="{DC6A1B9D-CF9F-4E90-BAAC-EF46FBC702EC}" srcOrd="0" destOrd="0" presId="urn:microsoft.com/office/officeart/2005/8/layout/hierarchy1"/>
    <dgm:cxn modelId="{C3F208DC-A33B-4B36-8A78-C4C0C7684F60}" type="presParOf" srcId="{DC6A1B9D-CF9F-4E90-BAAC-EF46FBC702EC}" destId="{0B22EC08-0D19-4F5B-A4E6-3DEDDBC29D5D}" srcOrd="0" destOrd="0" presId="urn:microsoft.com/office/officeart/2005/8/layout/hierarchy1"/>
    <dgm:cxn modelId="{95393BD8-B0AA-4430-9D3E-39F65B2323A2}" type="presParOf" srcId="{0B22EC08-0D19-4F5B-A4E6-3DEDDBC29D5D}" destId="{9BC2A09D-5274-4D87-8717-73E4F992488F}" srcOrd="0" destOrd="0" presId="urn:microsoft.com/office/officeart/2005/8/layout/hierarchy1"/>
    <dgm:cxn modelId="{53367A76-D3B2-468B-AE40-E2EA4E76BE96}" type="presParOf" srcId="{0B22EC08-0D19-4F5B-A4E6-3DEDDBC29D5D}" destId="{1BA8C4E7-324B-4567-BA9D-4E77337B16AD}" srcOrd="1" destOrd="0" presId="urn:microsoft.com/office/officeart/2005/8/layout/hierarchy1"/>
    <dgm:cxn modelId="{EE882E91-4ACF-40FF-B9A7-57E2754F5C92}" type="presParOf" srcId="{DC6A1B9D-CF9F-4E90-BAAC-EF46FBC702EC}" destId="{C9A4C0EE-8DE4-48EF-AF57-0CCE138D3A0D}" srcOrd="1" destOrd="0" presId="urn:microsoft.com/office/officeart/2005/8/layout/hierarchy1"/>
    <dgm:cxn modelId="{33111E96-5ACC-41F5-9F68-C8AD86DDD7C9}" type="presParOf" srcId="{35FE9E74-E9D7-40B4-8CA0-B5080104DC02}" destId="{60034991-A35C-4928-ADF5-118E765D8BBC}" srcOrd="1" destOrd="0" presId="urn:microsoft.com/office/officeart/2005/8/layout/hierarchy1"/>
    <dgm:cxn modelId="{FF95795B-F6E0-4776-A3B5-21E16EFFB868}" type="presParOf" srcId="{60034991-A35C-4928-ADF5-118E765D8BBC}" destId="{56308FD0-D188-45FE-9A92-6B3892FCC236}" srcOrd="0" destOrd="0" presId="urn:microsoft.com/office/officeart/2005/8/layout/hierarchy1"/>
    <dgm:cxn modelId="{5817FCE4-263D-4A55-A9CE-ED791E3E6237}" type="presParOf" srcId="{56308FD0-D188-45FE-9A92-6B3892FCC236}" destId="{A7EABAD0-09C5-47D6-9B60-18E273B1906D}" srcOrd="0" destOrd="0" presId="urn:microsoft.com/office/officeart/2005/8/layout/hierarchy1"/>
    <dgm:cxn modelId="{F72B9C54-098B-42C4-B967-7A7175A72F3A}" type="presParOf" srcId="{56308FD0-D188-45FE-9A92-6B3892FCC236}" destId="{2AAAB585-EB49-480E-B62A-3C555E3F4586}" srcOrd="1" destOrd="0" presId="urn:microsoft.com/office/officeart/2005/8/layout/hierarchy1"/>
    <dgm:cxn modelId="{C3028780-91D6-4D54-A2EE-02785ACBC9E9}" type="presParOf" srcId="{60034991-A35C-4928-ADF5-118E765D8BBC}" destId="{66DBC2B1-F3B3-482A-BF8F-C1F9F1984708}" srcOrd="1" destOrd="0" presId="urn:microsoft.com/office/officeart/2005/8/layout/hierarchy1"/>
    <dgm:cxn modelId="{9D4A7447-9508-46A4-BF6F-76EA0F6C37EB}" type="presParOf" srcId="{35FE9E74-E9D7-40B4-8CA0-B5080104DC02}" destId="{8F05118C-5C8C-4497-B68B-F902A737E42E}" srcOrd="2" destOrd="0" presId="urn:microsoft.com/office/officeart/2005/8/layout/hierarchy1"/>
    <dgm:cxn modelId="{2CE97295-6753-4852-B0B0-56AC271BC07A}" type="presParOf" srcId="{8F05118C-5C8C-4497-B68B-F902A737E42E}" destId="{00D9051D-05B5-4225-9809-CB2C99DAAB2E}" srcOrd="0" destOrd="0" presId="urn:microsoft.com/office/officeart/2005/8/layout/hierarchy1"/>
    <dgm:cxn modelId="{0641B660-A645-4FD7-B7AF-29C41514CFEB}" type="presParOf" srcId="{00D9051D-05B5-4225-9809-CB2C99DAAB2E}" destId="{44AE7F75-1A1F-4A1B-BD4F-104417F31817}" srcOrd="0" destOrd="0" presId="urn:microsoft.com/office/officeart/2005/8/layout/hierarchy1"/>
    <dgm:cxn modelId="{A87C4FE4-9324-4ABA-AF3F-43A2A5F127E2}" type="presParOf" srcId="{00D9051D-05B5-4225-9809-CB2C99DAAB2E}" destId="{7EE050AD-3358-41D0-8DA5-54339AE4186F}" srcOrd="1" destOrd="0" presId="urn:microsoft.com/office/officeart/2005/8/layout/hierarchy1"/>
    <dgm:cxn modelId="{018D5790-F572-41E4-972E-BCEDF709F791}" type="presParOf" srcId="{8F05118C-5C8C-4497-B68B-F902A737E42E}" destId="{2560BC43-5A3C-4764-BFA3-04CDD2FE3DDE}" srcOrd="1" destOrd="0" presId="urn:microsoft.com/office/officeart/2005/8/layout/hierarchy1"/>
    <dgm:cxn modelId="{CE276FD4-1EBB-4DC0-BBF6-F2C701172BD8}" type="presParOf" srcId="{2560BC43-5A3C-4764-BFA3-04CDD2FE3DDE}" destId="{2416C277-A468-4D48-9AC4-7C98296C952C}" srcOrd="0" destOrd="0" presId="urn:microsoft.com/office/officeart/2005/8/layout/hierarchy1"/>
    <dgm:cxn modelId="{17489DEC-B21C-4182-A4F3-9A359A83B5E5}" type="presParOf" srcId="{2560BC43-5A3C-4764-BFA3-04CDD2FE3DDE}" destId="{5613BA15-DF01-46CC-94EF-5F8230825F19}" srcOrd="1" destOrd="0" presId="urn:microsoft.com/office/officeart/2005/8/layout/hierarchy1"/>
    <dgm:cxn modelId="{2864B215-676A-4A01-BD0E-E2DD000D7452}" type="presParOf" srcId="{5613BA15-DF01-46CC-94EF-5F8230825F19}" destId="{94CFBA69-C474-4DD0-A825-73BE94C8333F}" srcOrd="0" destOrd="0" presId="urn:microsoft.com/office/officeart/2005/8/layout/hierarchy1"/>
    <dgm:cxn modelId="{27CA13B5-0F37-48E6-B80E-48B3D43872E6}" type="presParOf" srcId="{94CFBA69-C474-4DD0-A825-73BE94C8333F}" destId="{C1E7B90C-A481-4157-9876-C96A19EE88D2}" srcOrd="0" destOrd="0" presId="urn:microsoft.com/office/officeart/2005/8/layout/hierarchy1"/>
    <dgm:cxn modelId="{A879F48E-A815-4749-B307-6A5C40B6967B}" type="presParOf" srcId="{94CFBA69-C474-4DD0-A825-73BE94C8333F}" destId="{47AD8FD0-FB85-4133-B619-9D5A06AEA373}" srcOrd="1" destOrd="0" presId="urn:microsoft.com/office/officeart/2005/8/layout/hierarchy1"/>
    <dgm:cxn modelId="{ADF74D4B-C7C9-464A-BE18-6CC3DB2B01A0}" type="presParOf" srcId="{5613BA15-DF01-46CC-94EF-5F8230825F19}" destId="{52B53F13-7D09-47B3-837B-203439ED50D9}" srcOrd="1" destOrd="0" presId="urn:microsoft.com/office/officeart/2005/8/layout/hierarchy1"/>
    <dgm:cxn modelId="{539E589C-5900-48D9-9083-FC5FEFA00198}" type="presParOf" srcId="{2560BC43-5A3C-4764-BFA3-04CDD2FE3DDE}" destId="{B115C776-4A04-4CDC-9BB5-4C6E6AFBEC7E}" srcOrd="2" destOrd="0" presId="urn:microsoft.com/office/officeart/2005/8/layout/hierarchy1"/>
    <dgm:cxn modelId="{6EF4B538-513D-4904-A355-2A4B0FFC0CE7}" type="presParOf" srcId="{2560BC43-5A3C-4764-BFA3-04CDD2FE3DDE}" destId="{4C768F73-4249-402E-A53A-885BE2C65302}" srcOrd="3" destOrd="0" presId="urn:microsoft.com/office/officeart/2005/8/layout/hierarchy1"/>
    <dgm:cxn modelId="{70761415-5CF9-40B7-AC6A-B0F8A7FFCB9C}" type="presParOf" srcId="{4C768F73-4249-402E-A53A-885BE2C65302}" destId="{215A2CC2-5AA5-4C4E-A4C3-79FC6E60DAFF}" srcOrd="0" destOrd="0" presId="urn:microsoft.com/office/officeart/2005/8/layout/hierarchy1"/>
    <dgm:cxn modelId="{5E77A451-B075-4777-988B-EEFD1C2B6B79}" type="presParOf" srcId="{215A2CC2-5AA5-4C4E-A4C3-79FC6E60DAFF}" destId="{771A7699-A980-4CEF-886A-6949875EBD0A}" srcOrd="0" destOrd="0" presId="urn:microsoft.com/office/officeart/2005/8/layout/hierarchy1"/>
    <dgm:cxn modelId="{2E89517A-4E4F-447F-BE98-405D1CECF0E8}" type="presParOf" srcId="{215A2CC2-5AA5-4C4E-A4C3-79FC6E60DAFF}" destId="{FBD3D74B-6433-460A-8C30-67CF82C94D4E}" srcOrd="1" destOrd="0" presId="urn:microsoft.com/office/officeart/2005/8/layout/hierarchy1"/>
    <dgm:cxn modelId="{6E29262A-910F-485E-A09D-98D92FFFCBAC}" type="presParOf" srcId="{4C768F73-4249-402E-A53A-885BE2C65302}" destId="{B3B77F1C-5465-48F1-93A4-284A42D0DF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3D5C0BF-BA1F-42D8-8094-9B470FF8413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E7C87A2-75A9-4050-B441-FE6C216010EE}">
      <dgm:prSet/>
      <dgm:spPr/>
      <dgm:t>
        <a:bodyPr/>
        <a:lstStyle/>
        <a:p>
          <a:r>
            <a:rPr lang="en-US"/>
            <a:t>Compensation for healthcare staff</a:t>
          </a:r>
          <a:br>
            <a:rPr lang="en-US"/>
          </a:br>
          <a:endParaRPr lang="en-US"/>
        </a:p>
      </dgm:t>
    </dgm:pt>
    <dgm:pt modelId="{1ACCF7AD-AB22-42EB-9AEF-78B847AB6B1D}" type="parTrans" cxnId="{40E2EC39-95AB-485B-8057-527C061DAFC4}">
      <dgm:prSet/>
      <dgm:spPr/>
      <dgm:t>
        <a:bodyPr/>
        <a:lstStyle/>
        <a:p>
          <a:endParaRPr lang="en-US"/>
        </a:p>
      </dgm:t>
    </dgm:pt>
    <dgm:pt modelId="{68852804-D437-4B96-8844-5842095EACC0}" type="sibTrans" cxnId="{40E2EC39-95AB-485B-8057-527C061DAFC4}">
      <dgm:prSet/>
      <dgm:spPr/>
      <dgm:t>
        <a:bodyPr/>
        <a:lstStyle/>
        <a:p>
          <a:endParaRPr lang="en-US"/>
        </a:p>
      </dgm:t>
    </dgm:pt>
    <dgm:pt modelId="{44559418-7272-4441-9400-FE72F3E76284}">
      <dgm:prSet/>
      <dgm:spPr/>
      <dgm:t>
        <a:bodyPr/>
        <a:lstStyle/>
        <a:p>
          <a:r>
            <a:rPr lang="en-US"/>
            <a:t>Compensation for physician supervision</a:t>
          </a:r>
          <a:br>
            <a:rPr lang="en-US"/>
          </a:br>
          <a:endParaRPr lang="en-US"/>
        </a:p>
      </dgm:t>
    </dgm:pt>
    <dgm:pt modelId="{12B89E1A-4621-4012-B934-C1EEC6779655}" type="parTrans" cxnId="{8D45613D-7B34-451F-A1F9-18E490CBC859}">
      <dgm:prSet/>
      <dgm:spPr/>
      <dgm:t>
        <a:bodyPr/>
        <a:lstStyle/>
        <a:p>
          <a:endParaRPr lang="en-US"/>
        </a:p>
      </dgm:t>
    </dgm:pt>
    <dgm:pt modelId="{7A6263E6-16BB-4341-BB78-9BCC3E3364F0}" type="sibTrans" cxnId="{8D45613D-7B34-451F-A1F9-18E490CBC859}">
      <dgm:prSet/>
      <dgm:spPr/>
      <dgm:t>
        <a:bodyPr/>
        <a:lstStyle/>
        <a:p>
          <a:endParaRPr lang="en-US"/>
        </a:p>
      </dgm:t>
    </dgm:pt>
    <dgm:pt modelId="{10B367A0-0A11-471E-A3A8-F52E9BDC7C6B}">
      <dgm:prSet/>
      <dgm:spPr/>
      <dgm:t>
        <a:bodyPr/>
        <a:lstStyle/>
        <a:p>
          <a:r>
            <a:rPr lang="en-US"/>
            <a:t>Medical Supplies</a:t>
          </a:r>
          <a:br>
            <a:rPr lang="en-US"/>
          </a:br>
          <a:endParaRPr lang="en-US"/>
        </a:p>
      </dgm:t>
    </dgm:pt>
    <dgm:pt modelId="{BDF04CD0-7339-4D19-820B-BE94F1F33F76}" type="parTrans" cxnId="{792DE42C-675A-4150-815B-8B078AF28D20}">
      <dgm:prSet/>
      <dgm:spPr/>
      <dgm:t>
        <a:bodyPr/>
        <a:lstStyle/>
        <a:p>
          <a:endParaRPr lang="en-US"/>
        </a:p>
      </dgm:t>
    </dgm:pt>
    <dgm:pt modelId="{488E0529-DAB0-49F5-A194-7F9549A98AF1}" type="sibTrans" cxnId="{792DE42C-675A-4150-815B-8B078AF28D20}">
      <dgm:prSet/>
      <dgm:spPr/>
      <dgm:t>
        <a:bodyPr/>
        <a:lstStyle/>
        <a:p>
          <a:endParaRPr lang="en-US"/>
        </a:p>
      </dgm:t>
    </dgm:pt>
    <dgm:pt modelId="{A738EA7B-16D6-4679-944A-C3C7267DA5FA}">
      <dgm:prSet/>
      <dgm:spPr/>
      <dgm:t>
        <a:bodyPr/>
        <a:lstStyle/>
        <a:p>
          <a:r>
            <a:rPr lang="en-US"/>
            <a:t>Malpractice/License fees/CME </a:t>
          </a:r>
        </a:p>
      </dgm:t>
    </dgm:pt>
    <dgm:pt modelId="{008DBB59-7E53-4BA8-8A8B-E186FDE3A980}" type="parTrans" cxnId="{D6C92D04-2C59-4444-9DF3-849630A6C33C}">
      <dgm:prSet/>
      <dgm:spPr/>
      <dgm:t>
        <a:bodyPr/>
        <a:lstStyle/>
        <a:p>
          <a:endParaRPr lang="en-US"/>
        </a:p>
      </dgm:t>
    </dgm:pt>
    <dgm:pt modelId="{F6A2DE21-1588-4113-B865-58F0A146E090}" type="sibTrans" cxnId="{D6C92D04-2C59-4444-9DF3-849630A6C33C}">
      <dgm:prSet/>
      <dgm:spPr/>
      <dgm:t>
        <a:bodyPr/>
        <a:lstStyle/>
        <a:p>
          <a:endParaRPr lang="en-US"/>
        </a:p>
      </dgm:t>
    </dgm:pt>
    <dgm:pt modelId="{F3EBCDE3-E420-4EE4-9493-DFACD98C3F7E}" type="pres">
      <dgm:prSet presAssocID="{03D5C0BF-BA1F-42D8-8094-9B470FF8413B}" presName="diagram" presStyleCnt="0">
        <dgm:presLayoutVars>
          <dgm:dir/>
          <dgm:resizeHandles val="exact"/>
        </dgm:presLayoutVars>
      </dgm:prSet>
      <dgm:spPr/>
    </dgm:pt>
    <dgm:pt modelId="{020222BD-85EB-44B7-A226-672809DBC162}" type="pres">
      <dgm:prSet presAssocID="{9E7C87A2-75A9-4050-B441-FE6C216010EE}" presName="node" presStyleLbl="node1" presStyleIdx="0" presStyleCnt="4">
        <dgm:presLayoutVars>
          <dgm:bulletEnabled val="1"/>
        </dgm:presLayoutVars>
      </dgm:prSet>
      <dgm:spPr/>
    </dgm:pt>
    <dgm:pt modelId="{4279A227-86CF-41B9-8AFF-CA8E04717AB1}" type="pres">
      <dgm:prSet presAssocID="{68852804-D437-4B96-8844-5842095EACC0}" presName="sibTrans" presStyleCnt="0"/>
      <dgm:spPr/>
    </dgm:pt>
    <dgm:pt modelId="{34C21E31-5FBE-4434-A17C-E08CDF6B2229}" type="pres">
      <dgm:prSet presAssocID="{44559418-7272-4441-9400-FE72F3E76284}" presName="node" presStyleLbl="node1" presStyleIdx="1" presStyleCnt="4">
        <dgm:presLayoutVars>
          <dgm:bulletEnabled val="1"/>
        </dgm:presLayoutVars>
      </dgm:prSet>
      <dgm:spPr/>
    </dgm:pt>
    <dgm:pt modelId="{83E6595E-A26C-45CB-9F14-D8DE34AFF42C}" type="pres">
      <dgm:prSet presAssocID="{7A6263E6-16BB-4341-BB78-9BCC3E3364F0}" presName="sibTrans" presStyleCnt="0"/>
      <dgm:spPr/>
    </dgm:pt>
    <dgm:pt modelId="{E6C2476C-0058-44BA-978A-D0C6D88200B6}" type="pres">
      <dgm:prSet presAssocID="{10B367A0-0A11-471E-A3A8-F52E9BDC7C6B}" presName="node" presStyleLbl="node1" presStyleIdx="2" presStyleCnt="4">
        <dgm:presLayoutVars>
          <dgm:bulletEnabled val="1"/>
        </dgm:presLayoutVars>
      </dgm:prSet>
      <dgm:spPr/>
    </dgm:pt>
    <dgm:pt modelId="{0A67FB24-EA33-45C5-9C09-23D6BBE9D830}" type="pres">
      <dgm:prSet presAssocID="{488E0529-DAB0-49F5-A194-7F9549A98AF1}" presName="sibTrans" presStyleCnt="0"/>
      <dgm:spPr/>
    </dgm:pt>
    <dgm:pt modelId="{F15B65E5-89D6-47A6-813F-E326295C9707}" type="pres">
      <dgm:prSet presAssocID="{A738EA7B-16D6-4679-944A-C3C7267DA5FA}" presName="node" presStyleLbl="node1" presStyleIdx="3" presStyleCnt="4">
        <dgm:presLayoutVars>
          <dgm:bulletEnabled val="1"/>
        </dgm:presLayoutVars>
      </dgm:prSet>
      <dgm:spPr/>
    </dgm:pt>
  </dgm:ptLst>
  <dgm:cxnLst>
    <dgm:cxn modelId="{D6C92D04-2C59-4444-9DF3-849630A6C33C}" srcId="{03D5C0BF-BA1F-42D8-8094-9B470FF8413B}" destId="{A738EA7B-16D6-4679-944A-C3C7267DA5FA}" srcOrd="3" destOrd="0" parTransId="{008DBB59-7E53-4BA8-8A8B-E186FDE3A980}" sibTransId="{F6A2DE21-1588-4113-B865-58F0A146E090}"/>
    <dgm:cxn modelId="{886A060D-CFED-4E39-B25F-8E376EDF5CC6}" type="presOf" srcId="{03D5C0BF-BA1F-42D8-8094-9B470FF8413B}" destId="{F3EBCDE3-E420-4EE4-9493-DFACD98C3F7E}" srcOrd="0" destOrd="0" presId="urn:microsoft.com/office/officeart/2005/8/layout/default"/>
    <dgm:cxn modelId="{792DE42C-675A-4150-815B-8B078AF28D20}" srcId="{03D5C0BF-BA1F-42D8-8094-9B470FF8413B}" destId="{10B367A0-0A11-471E-A3A8-F52E9BDC7C6B}" srcOrd="2" destOrd="0" parTransId="{BDF04CD0-7339-4D19-820B-BE94F1F33F76}" sibTransId="{488E0529-DAB0-49F5-A194-7F9549A98AF1}"/>
    <dgm:cxn modelId="{40E2EC39-95AB-485B-8057-527C061DAFC4}" srcId="{03D5C0BF-BA1F-42D8-8094-9B470FF8413B}" destId="{9E7C87A2-75A9-4050-B441-FE6C216010EE}" srcOrd="0" destOrd="0" parTransId="{1ACCF7AD-AB22-42EB-9AEF-78B847AB6B1D}" sibTransId="{68852804-D437-4B96-8844-5842095EACC0}"/>
    <dgm:cxn modelId="{BD7B083C-A797-46BF-B525-E5E50B49DC56}" type="presOf" srcId="{A738EA7B-16D6-4679-944A-C3C7267DA5FA}" destId="{F15B65E5-89D6-47A6-813F-E326295C9707}" srcOrd="0" destOrd="0" presId="urn:microsoft.com/office/officeart/2005/8/layout/default"/>
    <dgm:cxn modelId="{8D45613D-7B34-451F-A1F9-18E490CBC859}" srcId="{03D5C0BF-BA1F-42D8-8094-9B470FF8413B}" destId="{44559418-7272-4441-9400-FE72F3E76284}" srcOrd="1" destOrd="0" parTransId="{12B89E1A-4621-4012-B934-C1EEC6779655}" sibTransId="{7A6263E6-16BB-4341-BB78-9BCC3E3364F0}"/>
    <dgm:cxn modelId="{B2E4BA56-A0E7-49B6-9BD5-76DF91F1547A}" type="presOf" srcId="{9E7C87A2-75A9-4050-B441-FE6C216010EE}" destId="{020222BD-85EB-44B7-A226-672809DBC162}" srcOrd="0" destOrd="0" presId="urn:microsoft.com/office/officeart/2005/8/layout/default"/>
    <dgm:cxn modelId="{11702299-C603-4ABE-AC73-175D41E466F8}" type="presOf" srcId="{44559418-7272-4441-9400-FE72F3E76284}" destId="{34C21E31-5FBE-4434-A17C-E08CDF6B2229}" srcOrd="0" destOrd="0" presId="urn:microsoft.com/office/officeart/2005/8/layout/default"/>
    <dgm:cxn modelId="{59647FE0-86C2-4318-BB34-C02CCC6C8E27}" type="presOf" srcId="{10B367A0-0A11-471E-A3A8-F52E9BDC7C6B}" destId="{E6C2476C-0058-44BA-978A-D0C6D88200B6}" srcOrd="0" destOrd="0" presId="urn:microsoft.com/office/officeart/2005/8/layout/default"/>
    <dgm:cxn modelId="{FC22F76A-FBA9-4B24-BBBB-110D4D0D68E7}" type="presParOf" srcId="{F3EBCDE3-E420-4EE4-9493-DFACD98C3F7E}" destId="{020222BD-85EB-44B7-A226-672809DBC162}" srcOrd="0" destOrd="0" presId="urn:microsoft.com/office/officeart/2005/8/layout/default"/>
    <dgm:cxn modelId="{BBC9FD0D-3472-44CE-85EC-502A062AD0B6}" type="presParOf" srcId="{F3EBCDE3-E420-4EE4-9493-DFACD98C3F7E}" destId="{4279A227-86CF-41B9-8AFF-CA8E04717AB1}" srcOrd="1" destOrd="0" presId="urn:microsoft.com/office/officeart/2005/8/layout/default"/>
    <dgm:cxn modelId="{077584BD-23B2-4035-99C3-DF924A637C9F}" type="presParOf" srcId="{F3EBCDE3-E420-4EE4-9493-DFACD98C3F7E}" destId="{34C21E31-5FBE-4434-A17C-E08CDF6B2229}" srcOrd="2" destOrd="0" presId="urn:microsoft.com/office/officeart/2005/8/layout/default"/>
    <dgm:cxn modelId="{66CA08C1-93A5-4BFB-84A4-221C85725E5C}" type="presParOf" srcId="{F3EBCDE3-E420-4EE4-9493-DFACD98C3F7E}" destId="{83E6595E-A26C-45CB-9F14-D8DE34AFF42C}" srcOrd="3" destOrd="0" presId="urn:microsoft.com/office/officeart/2005/8/layout/default"/>
    <dgm:cxn modelId="{85235BB7-77A2-4ADC-B6EC-925DB9C77D36}" type="presParOf" srcId="{F3EBCDE3-E420-4EE4-9493-DFACD98C3F7E}" destId="{E6C2476C-0058-44BA-978A-D0C6D88200B6}" srcOrd="4" destOrd="0" presId="urn:microsoft.com/office/officeart/2005/8/layout/default"/>
    <dgm:cxn modelId="{AF604F8E-F443-4B6D-AAB6-16B82F2DEA3E}" type="presParOf" srcId="{F3EBCDE3-E420-4EE4-9493-DFACD98C3F7E}" destId="{0A67FB24-EA33-45C5-9C09-23D6BBE9D830}" srcOrd="5" destOrd="0" presId="urn:microsoft.com/office/officeart/2005/8/layout/default"/>
    <dgm:cxn modelId="{DC705DD3-0035-43DB-BA36-A6C84C840182}" type="presParOf" srcId="{F3EBCDE3-E420-4EE4-9493-DFACD98C3F7E}" destId="{F15B65E5-89D6-47A6-813F-E326295C970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4828A61-F1C1-491C-8B7E-09624E2362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E72C14-EA99-4559-8500-1D628E092FAC}">
      <dgm:prSet/>
      <dgm:spPr/>
      <dgm:t>
        <a:bodyPr/>
        <a:lstStyle/>
        <a:p>
          <a:r>
            <a:rPr lang="en-US"/>
            <a:t>Malpractice and other insurance (Premium can not exceed amount of aggregate coverage)</a:t>
          </a:r>
          <a:br>
            <a:rPr lang="en-US"/>
          </a:br>
          <a:endParaRPr lang="en-US"/>
        </a:p>
      </dgm:t>
    </dgm:pt>
    <dgm:pt modelId="{95F4DC22-BD0C-43A4-A1FA-0D5F8048DEBD}" type="parTrans" cxnId="{EEDBA8AA-CFAE-4D33-9F6D-AE6952E98EC1}">
      <dgm:prSet/>
      <dgm:spPr/>
      <dgm:t>
        <a:bodyPr/>
        <a:lstStyle/>
        <a:p>
          <a:endParaRPr lang="en-US"/>
        </a:p>
      </dgm:t>
    </dgm:pt>
    <dgm:pt modelId="{3644A0DE-1FAF-4717-A0BA-43D22C86121F}" type="sibTrans" cxnId="{EEDBA8AA-CFAE-4D33-9F6D-AE6952E98EC1}">
      <dgm:prSet/>
      <dgm:spPr/>
      <dgm:t>
        <a:bodyPr/>
        <a:lstStyle/>
        <a:p>
          <a:endParaRPr lang="en-US"/>
        </a:p>
      </dgm:t>
    </dgm:pt>
    <dgm:pt modelId="{9D91879B-EC12-4676-8535-23109D126C5D}">
      <dgm:prSet/>
      <dgm:spPr/>
      <dgm:t>
        <a:bodyPr/>
        <a:lstStyle/>
        <a:p>
          <a:r>
            <a:rPr lang="en-US"/>
            <a:t>Professional Dues and Subscriptions</a:t>
          </a:r>
          <a:br>
            <a:rPr lang="en-US"/>
          </a:br>
          <a:endParaRPr lang="en-US"/>
        </a:p>
      </dgm:t>
    </dgm:pt>
    <dgm:pt modelId="{21E02F0A-37D1-49DE-AFB4-8D01BF1E3220}" type="parTrans" cxnId="{EE9CA473-1DB0-4967-B85C-514036847224}">
      <dgm:prSet/>
      <dgm:spPr/>
      <dgm:t>
        <a:bodyPr/>
        <a:lstStyle/>
        <a:p>
          <a:endParaRPr lang="en-US"/>
        </a:p>
      </dgm:t>
    </dgm:pt>
    <dgm:pt modelId="{32157CB3-77B2-4AC1-90B3-071ECC3C17A2}" type="sibTrans" cxnId="{EE9CA473-1DB0-4967-B85C-514036847224}">
      <dgm:prSet/>
      <dgm:spPr/>
      <dgm:t>
        <a:bodyPr/>
        <a:lstStyle/>
        <a:p>
          <a:endParaRPr lang="en-US"/>
        </a:p>
      </dgm:t>
    </dgm:pt>
    <dgm:pt modelId="{85D898DB-723C-4CC9-982A-B161A40D5CA5}">
      <dgm:prSet/>
      <dgm:spPr/>
      <dgm:t>
        <a:bodyPr/>
        <a:lstStyle/>
        <a:p>
          <a:r>
            <a:rPr lang="en-US"/>
            <a:t>Medical Supplies</a:t>
          </a:r>
          <a:br>
            <a:rPr lang="en-US"/>
          </a:br>
          <a:endParaRPr lang="en-US"/>
        </a:p>
      </dgm:t>
    </dgm:pt>
    <dgm:pt modelId="{58073FA9-AC0F-4F7C-A372-A9662C95ABFE}" type="parTrans" cxnId="{C75F596D-DC75-4C9F-B04E-142A2E5990DC}">
      <dgm:prSet/>
      <dgm:spPr/>
      <dgm:t>
        <a:bodyPr/>
        <a:lstStyle/>
        <a:p>
          <a:endParaRPr lang="en-US"/>
        </a:p>
      </dgm:t>
    </dgm:pt>
    <dgm:pt modelId="{194140CB-1C29-485E-937E-936095A51C3B}" type="sibTrans" cxnId="{C75F596D-DC75-4C9F-B04E-142A2E5990DC}">
      <dgm:prSet/>
      <dgm:spPr/>
      <dgm:t>
        <a:bodyPr/>
        <a:lstStyle/>
        <a:p>
          <a:endParaRPr lang="en-US"/>
        </a:p>
      </dgm:t>
    </dgm:pt>
    <dgm:pt modelId="{D84B49C2-DA09-4741-B17B-3083BE10B1E3}">
      <dgm:prSet/>
      <dgm:spPr/>
      <dgm:t>
        <a:bodyPr/>
        <a:lstStyle/>
        <a:p>
          <a:r>
            <a:rPr lang="en-US"/>
            <a:t>Flu and Pneumo Vaccines</a:t>
          </a:r>
          <a:br>
            <a:rPr lang="en-US"/>
          </a:br>
          <a:endParaRPr lang="en-US"/>
        </a:p>
      </dgm:t>
    </dgm:pt>
    <dgm:pt modelId="{D37ADAA9-8E6A-4D34-870E-0381B2842A25}" type="parTrans" cxnId="{D32F648F-4D50-4E0D-A93E-65D7A9B28382}">
      <dgm:prSet/>
      <dgm:spPr/>
      <dgm:t>
        <a:bodyPr/>
        <a:lstStyle/>
        <a:p>
          <a:endParaRPr lang="en-US"/>
        </a:p>
      </dgm:t>
    </dgm:pt>
    <dgm:pt modelId="{57C0A80F-5C17-419D-A1CE-5D929FED5AB1}" type="sibTrans" cxnId="{D32F648F-4D50-4E0D-A93E-65D7A9B28382}">
      <dgm:prSet/>
      <dgm:spPr/>
      <dgm:t>
        <a:bodyPr/>
        <a:lstStyle/>
        <a:p>
          <a:endParaRPr lang="en-US"/>
        </a:p>
      </dgm:t>
    </dgm:pt>
    <dgm:pt modelId="{1A2E280F-A56C-495B-AC8F-62AF26AB68F9}">
      <dgm:prSet/>
      <dgm:spPr/>
      <dgm:t>
        <a:bodyPr/>
        <a:lstStyle/>
        <a:p>
          <a:r>
            <a:rPr lang="en-US"/>
            <a:t>Transportation of Health Center Personnel between clinics or other healthcare locations</a:t>
          </a:r>
        </a:p>
      </dgm:t>
    </dgm:pt>
    <dgm:pt modelId="{2D47C427-7BE7-457D-B5B7-C673D2CF57BD}" type="parTrans" cxnId="{34792F5E-7662-45DA-A000-35F97A1C955A}">
      <dgm:prSet/>
      <dgm:spPr/>
      <dgm:t>
        <a:bodyPr/>
        <a:lstStyle/>
        <a:p>
          <a:endParaRPr lang="en-US"/>
        </a:p>
      </dgm:t>
    </dgm:pt>
    <dgm:pt modelId="{BA412353-1821-4045-9328-8337BC6CEA7A}" type="sibTrans" cxnId="{34792F5E-7662-45DA-A000-35F97A1C955A}">
      <dgm:prSet/>
      <dgm:spPr/>
      <dgm:t>
        <a:bodyPr/>
        <a:lstStyle/>
        <a:p>
          <a:endParaRPr lang="en-US"/>
        </a:p>
      </dgm:t>
    </dgm:pt>
    <dgm:pt modelId="{449AA572-E7BB-4060-B96F-50E04AE9C05E}" type="pres">
      <dgm:prSet presAssocID="{34828A61-F1C1-491C-8B7E-09624E23628D}" presName="diagram" presStyleCnt="0">
        <dgm:presLayoutVars>
          <dgm:dir/>
          <dgm:resizeHandles val="exact"/>
        </dgm:presLayoutVars>
      </dgm:prSet>
      <dgm:spPr/>
    </dgm:pt>
    <dgm:pt modelId="{212AF076-B167-48FE-B9CC-BF338AE95A16}" type="pres">
      <dgm:prSet presAssocID="{29E72C14-EA99-4559-8500-1D628E092FAC}" presName="node" presStyleLbl="node1" presStyleIdx="0" presStyleCnt="5">
        <dgm:presLayoutVars>
          <dgm:bulletEnabled val="1"/>
        </dgm:presLayoutVars>
      </dgm:prSet>
      <dgm:spPr/>
    </dgm:pt>
    <dgm:pt modelId="{73F6B89B-B861-45E9-84B8-69A3CA2D3C6C}" type="pres">
      <dgm:prSet presAssocID="{3644A0DE-1FAF-4717-A0BA-43D22C86121F}" presName="sibTrans" presStyleCnt="0"/>
      <dgm:spPr/>
    </dgm:pt>
    <dgm:pt modelId="{3340960F-8DD0-4051-ACC6-318F2AB60F6D}" type="pres">
      <dgm:prSet presAssocID="{9D91879B-EC12-4676-8535-23109D126C5D}" presName="node" presStyleLbl="node1" presStyleIdx="1" presStyleCnt="5" custLinFactNeighborX="300" custLinFactNeighborY="-100">
        <dgm:presLayoutVars>
          <dgm:bulletEnabled val="1"/>
        </dgm:presLayoutVars>
      </dgm:prSet>
      <dgm:spPr/>
    </dgm:pt>
    <dgm:pt modelId="{DAD74CBE-67F9-45CF-8F23-FB2F2CDF6D11}" type="pres">
      <dgm:prSet presAssocID="{32157CB3-77B2-4AC1-90B3-071ECC3C17A2}" presName="sibTrans" presStyleCnt="0"/>
      <dgm:spPr/>
    </dgm:pt>
    <dgm:pt modelId="{D8392B74-62F3-4923-BC75-7B05D03B198E}" type="pres">
      <dgm:prSet presAssocID="{85D898DB-723C-4CC9-982A-B161A40D5CA5}" presName="node" presStyleLbl="node1" presStyleIdx="2" presStyleCnt="5">
        <dgm:presLayoutVars>
          <dgm:bulletEnabled val="1"/>
        </dgm:presLayoutVars>
      </dgm:prSet>
      <dgm:spPr/>
    </dgm:pt>
    <dgm:pt modelId="{6E6F9005-2B55-40F8-AF8C-0AA8CC464AC6}" type="pres">
      <dgm:prSet presAssocID="{194140CB-1C29-485E-937E-936095A51C3B}" presName="sibTrans" presStyleCnt="0"/>
      <dgm:spPr/>
    </dgm:pt>
    <dgm:pt modelId="{9BD76CBB-42B3-4282-9009-26D9EACCE05B}" type="pres">
      <dgm:prSet presAssocID="{D84B49C2-DA09-4741-B17B-3083BE10B1E3}" presName="node" presStyleLbl="node1" presStyleIdx="3" presStyleCnt="5">
        <dgm:presLayoutVars>
          <dgm:bulletEnabled val="1"/>
        </dgm:presLayoutVars>
      </dgm:prSet>
      <dgm:spPr/>
    </dgm:pt>
    <dgm:pt modelId="{4C2ED7CB-093F-49AB-8CE3-D7B6AB0D563C}" type="pres">
      <dgm:prSet presAssocID="{57C0A80F-5C17-419D-A1CE-5D929FED5AB1}" presName="sibTrans" presStyleCnt="0"/>
      <dgm:spPr/>
    </dgm:pt>
    <dgm:pt modelId="{22A45FBA-AE96-4B80-BF88-8C7BAFB456CB}" type="pres">
      <dgm:prSet presAssocID="{1A2E280F-A56C-495B-AC8F-62AF26AB68F9}" presName="node" presStyleLbl="node1" presStyleIdx="4" presStyleCnt="5">
        <dgm:presLayoutVars>
          <dgm:bulletEnabled val="1"/>
        </dgm:presLayoutVars>
      </dgm:prSet>
      <dgm:spPr/>
    </dgm:pt>
  </dgm:ptLst>
  <dgm:cxnLst>
    <dgm:cxn modelId="{8D94BB0E-3B6B-40DB-A5FF-8FCC162FE6F9}" type="presOf" srcId="{85D898DB-723C-4CC9-982A-B161A40D5CA5}" destId="{D8392B74-62F3-4923-BC75-7B05D03B198E}" srcOrd="0" destOrd="0" presId="urn:microsoft.com/office/officeart/2005/8/layout/default"/>
    <dgm:cxn modelId="{7ADA7911-C5DF-4A97-A24B-6CEFE40D97D8}" type="presOf" srcId="{9D91879B-EC12-4676-8535-23109D126C5D}" destId="{3340960F-8DD0-4051-ACC6-318F2AB60F6D}" srcOrd="0" destOrd="0" presId="urn:microsoft.com/office/officeart/2005/8/layout/default"/>
    <dgm:cxn modelId="{34792F5E-7662-45DA-A000-35F97A1C955A}" srcId="{34828A61-F1C1-491C-8B7E-09624E23628D}" destId="{1A2E280F-A56C-495B-AC8F-62AF26AB68F9}" srcOrd="4" destOrd="0" parTransId="{2D47C427-7BE7-457D-B5B7-C673D2CF57BD}" sibTransId="{BA412353-1821-4045-9328-8337BC6CEA7A}"/>
    <dgm:cxn modelId="{1E4CE548-568B-41CE-91EE-C8DB5D6BDA01}" type="presOf" srcId="{D84B49C2-DA09-4741-B17B-3083BE10B1E3}" destId="{9BD76CBB-42B3-4282-9009-26D9EACCE05B}" srcOrd="0" destOrd="0" presId="urn:microsoft.com/office/officeart/2005/8/layout/default"/>
    <dgm:cxn modelId="{C75F596D-DC75-4C9F-B04E-142A2E5990DC}" srcId="{34828A61-F1C1-491C-8B7E-09624E23628D}" destId="{85D898DB-723C-4CC9-982A-B161A40D5CA5}" srcOrd="2" destOrd="0" parTransId="{58073FA9-AC0F-4F7C-A372-A9662C95ABFE}" sibTransId="{194140CB-1C29-485E-937E-936095A51C3B}"/>
    <dgm:cxn modelId="{EE9CA473-1DB0-4967-B85C-514036847224}" srcId="{34828A61-F1C1-491C-8B7E-09624E23628D}" destId="{9D91879B-EC12-4676-8535-23109D126C5D}" srcOrd="1" destOrd="0" parTransId="{21E02F0A-37D1-49DE-AFB4-8D01BF1E3220}" sibTransId="{32157CB3-77B2-4AC1-90B3-071ECC3C17A2}"/>
    <dgm:cxn modelId="{D32F648F-4D50-4E0D-A93E-65D7A9B28382}" srcId="{34828A61-F1C1-491C-8B7E-09624E23628D}" destId="{D84B49C2-DA09-4741-B17B-3083BE10B1E3}" srcOrd="3" destOrd="0" parTransId="{D37ADAA9-8E6A-4D34-870E-0381B2842A25}" sibTransId="{57C0A80F-5C17-419D-A1CE-5D929FED5AB1}"/>
    <dgm:cxn modelId="{8E8BF9A1-02DB-40FB-AD30-D3410B906E9C}" type="presOf" srcId="{34828A61-F1C1-491C-8B7E-09624E23628D}" destId="{449AA572-E7BB-4060-B96F-50E04AE9C05E}" srcOrd="0" destOrd="0" presId="urn:microsoft.com/office/officeart/2005/8/layout/default"/>
    <dgm:cxn modelId="{EEDBA8AA-CFAE-4D33-9F6D-AE6952E98EC1}" srcId="{34828A61-F1C1-491C-8B7E-09624E23628D}" destId="{29E72C14-EA99-4559-8500-1D628E092FAC}" srcOrd="0" destOrd="0" parTransId="{95F4DC22-BD0C-43A4-A1FA-0D5F8048DEBD}" sibTransId="{3644A0DE-1FAF-4717-A0BA-43D22C86121F}"/>
    <dgm:cxn modelId="{C9653BD5-5476-46C8-BF1C-ED85BB84CFCD}" type="presOf" srcId="{1A2E280F-A56C-495B-AC8F-62AF26AB68F9}" destId="{22A45FBA-AE96-4B80-BF88-8C7BAFB456CB}" srcOrd="0" destOrd="0" presId="urn:microsoft.com/office/officeart/2005/8/layout/default"/>
    <dgm:cxn modelId="{A33951DE-2D72-49C8-BD20-85A929B3E0AA}" type="presOf" srcId="{29E72C14-EA99-4559-8500-1D628E092FAC}" destId="{212AF076-B167-48FE-B9CC-BF338AE95A16}" srcOrd="0" destOrd="0" presId="urn:microsoft.com/office/officeart/2005/8/layout/default"/>
    <dgm:cxn modelId="{502670CB-C45E-4674-B5A5-AD181C4AFA6A}" type="presParOf" srcId="{449AA572-E7BB-4060-B96F-50E04AE9C05E}" destId="{212AF076-B167-48FE-B9CC-BF338AE95A16}" srcOrd="0" destOrd="0" presId="urn:microsoft.com/office/officeart/2005/8/layout/default"/>
    <dgm:cxn modelId="{3E3A5295-6306-42A0-8D32-8AEFB39C35EE}" type="presParOf" srcId="{449AA572-E7BB-4060-B96F-50E04AE9C05E}" destId="{73F6B89B-B861-45E9-84B8-69A3CA2D3C6C}" srcOrd="1" destOrd="0" presId="urn:microsoft.com/office/officeart/2005/8/layout/default"/>
    <dgm:cxn modelId="{49FEECD6-A687-4B10-969D-BFD80C42F261}" type="presParOf" srcId="{449AA572-E7BB-4060-B96F-50E04AE9C05E}" destId="{3340960F-8DD0-4051-ACC6-318F2AB60F6D}" srcOrd="2" destOrd="0" presId="urn:microsoft.com/office/officeart/2005/8/layout/default"/>
    <dgm:cxn modelId="{F6FB8258-727C-4B50-B873-FCB376190C47}" type="presParOf" srcId="{449AA572-E7BB-4060-B96F-50E04AE9C05E}" destId="{DAD74CBE-67F9-45CF-8F23-FB2F2CDF6D11}" srcOrd="3" destOrd="0" presId="urn:microsoft.com/office/officeart/2005/8/layout/default"/>
    <dgm:cxn modelId="{0B118216-4D5E-414B-AB5C-A3FF04AC4E25}" type="presParOf" srcId="{449AA572-E7BB-4060-B96F-50E04AE9C05E}" destId="{D8392B74-62F3-4923-BC75-7B05D03B198E}" srcOrd="4" destOrd="0" presId="urn:microsoft.com/office/officeart/2005/8/layout/default"/>
    <dgm:cxn modelId="{7A98A4DD-CE34-4F1E-A795-2622746B12EF}" type="presParOf" srcId="{449AA572-E7BB-4060-B96F-50E04AE9C05E}" destId="{6E6F9005-2B55-40F8-AF8C-0AA8CC464AC6}" srcOrd="5" destOrd="0" presId="urn:microsoft.com/office/officeart/2005/8/layout/default"/>
    <dgm:cxn modelId="{6227B0F6-D5A9-45EA-B44A-A87570EA526F}" type="presParOf" srcId="{449AA572-E7BB-4060-B96F-50E04AE9C05E}" destId="{9BD76CBB-42B3-4282-9009-26D9EACCE05B}" srcOrd="6" destOrd="0" presId="urn:microsoft.com/office/officeart/2005/8/layout/default"/>
    <dgm:cxn modelId="{B0AD1E6E-2C26-492C-937C-60D6116F7C6A}" type="presParOf" srcId="{449AA572-E7BB-4060-B96F-50E04AE9C05E}" destId="{4C2ED7CB-093F-49AB-8CE3-D7B6AB0D563C}" srcOrd="7" destOrd="0" presId="urn:microsoft.com/office/officeart/2005/8/layout/default"/>
    <dgm:cxn modelId="{8B1AE578-9CF6-44FF-8DCE-F11D2515BE06}" type="presParOf" srcId="{449AA572-E7BB-4060-B96F-50E04AE9C05E}" destId="{22A45FBA-AE96-4B80-BF88-8C7BAFB456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F278D57-16DF-4401-8822-0B24FB8495A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B5500E0-03DD-405A-9F63-3C7CA4C06D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Rent</a:t>
          </a:r>
          <a:br>
            <a:rPr lang="en-US"/>
          </a:br>
          <a:endParaRPr lang="en-US"/>
        </a:p>
      </dgm:t>
    </dgm:pt>
    <dgm:pt modelId="{D1CC44FE-1F49-4CF3-8407-304099240B0C}" type="parTrans" cxnId="{693B1C5A-CDBE-4A3A-8083-58D6126E4D4D}">
      <dgm:prSet/>
      <dgm:spPr/>
      <dgm:t>
        <a:bodyPr/>
        <a:lstStyle/>
        <a:p>
          <a:endParaRPr lang="en-US"/>
        </a:p>
      </dgm:t>
    </dgm:pt>
    <dgm:pt modelId="{618A652F-DD6F-482E-BE72-EF1B8DDE333E}" type="sibTrans" cxnId="{693B1C5A-CDBE-4A3A-8083-58D6126E4D4D}">
      <dgm:prSet/>
      <dgm:spPr/>
      <dgm:t>
        <a:bodyPr/>
        <a:lstStyle/>
        <a:p>
          <a:endParaRPr lang="en-US"/>
        </a:p>
      </dgm:t>
    </dgm:pt>
    <dgm:pt modelId="{4C7A3984-96D7-4448-98A7-20FF4675151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Insurance</a:t>
          </a:r>
          <a:br>
            <a:rPr lang="en-US"/>
          </a:br>
          <a:endParaRPr lang="en-US"/>
        </a:p>
      </dgm:t>
    </dgm:pt>
    <dgm:pt modelId="{5E6DB829-0F82-4905-A76F-E2E95328DB96}" type="parTrans" cxnId="{6D2C6A8A-2BF7-4011-90DB-FB3A573F7301}">
      <dgm:prSet/>
      <dgm:spPr/>
      <dgm:t>
        <a:bodyPr/>
        <a:lstStyle/>
        <a:p>
          <a:endParaRPr lang="en-US"/>
        </a:p>
      </dgm:t>
    </dgm:pt>
    <dgm:pt modelId="{1A4EE0E5-72A8-48BC-8C0B-B6B106E6755F}" type="sibTrans" cxnId="{6D2C6A8A-2BF7-4011-90DB-FB3A573F7301}">
      <dgm:prSet/>
      <dgm:spPr/>
      <dgm:t>
        <a:bodyPr/>
        <a:lstStyle/>
        <a:p>
          <a:endParaRPr lang="en-US"/>
        </a:p>
      </dgm:t>
    </dgm:pt>
    <dgm:pt modelId="{EEF2FD10-824C-4CE0-8AF2-BF379258BF1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Interest on Mortgage </a:t>
          </a:r>
          <a:br>
            <a:rPr lang="en-US"/>
          </a:br>
          <a:endParaRPr lang="en-US"/>
        </a:p>
      </dgm:t>
    </dgm:pt>
    <dgm:pt modelId="{B86803D6-5571-4DAA-850D-B2A3D5BEFE76}" type="parTrans" cxnId="{8FD00987-BF8F-4C5C-9D46-8E08E22135BF}">
      <dgm:prSet/>
      <dgm:spPr/>
      <dgm:t>
        <a:bodyPr/>
        <a:lstStyle/>
        <a:p>
          <a:endParaRPr lang="en-US"/>
        </a:p>
      </dgm:t>
    </dgm:pt>
    <dgm:pt modelId="{644E1D98-C2E5-4E22-8815-54BA9E0CA0B7}" type="sibTrans" cxnId="{8FD00987-BF8F-4C5C-9D46-8E08E22135BF}">
      <dgm:prSet/>
      <dgm:spPr/>
      <dgm:t>
        <a:bodyPr/>
        <a:lstStyle/>
        <a:p>
          <a:endParaRPr lang="en-US"/>
        </a:p>
      </dgm:t>
    </dgm:pt>
    <dgm:pt modelId="{8437D1DA-FAC7-4EF6-8232-5808C924E8B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Utilities</a:t>
          </a:r>
          <a:br>
            <a:rPr lang="en-US"/>
          </a:br>
          <a:endParaRPr lang="en-US"/>
        </a:p>
      </dgm:t>
    </dgm:pt>
    <dgm:pt modelId="{514E5E5A-6816-40CB-935C-4912259689D1}" type="parTrans" cxnId="{799DB603-4994-4447-B871-18C9C029BDAB}">
      <dgm:prSet/>
      <dgm:spPr/>
      <dgm:t>
        <a:bodyPr/>
        <a:lstStyle/>
        <a:p>
          <a:endParaRPr lang="en-US"/>
        </a:p>
      </dgm:t>
    </dgm:pt>
    <dgm:pt modelId="{1B215BE6-066C-4E48-BADD-3DBC1DACE456}" type="sibTrans" cxnId="{799DB603-4994-4447-B871-18C9C029BDAB}">
      <dgm:prSet/>
      <dgm:spPr/>
      <dgm:t>
        <a:bodyPr/>
        <a:lstStyle/>
        <a:p>
          <a:endParaRPr lang="en-US"/>
        </a:p>
      </dgm:t>
    </dgm:pt>
    <dgm:pt modelId="{53459C95-57CC-44CA-9C23-6B50AC5B15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Other building expenses</a:t>
          </a:r>
        </a:p>
      </dgm:t>
    </dgm:pt>
    <dgm:pt modelId="{C186FF13-FEB0-4C0C-91F2-A4301EED6C4E}" type="parTrans" cxnId="{B1F4FEA3-0175-42E8-866A-221A59290024}">
      <dgm:prSet/>
      <dgm:spPr/>
      <dgm:t>
        <a:bodyPr/>
        <a:lstStyle/>
        <a:p>
          <a:endParaRPr lang="en-US"/>
        </a:p>
      </dgm:t>
    </dgm:pt>
    <dgm:pt modelId="{014AF77B-7979-46F8-B062-8071036DFFA4}" type="sibTrans" cxnId="{B1F4FEA3-0175-42E8-866A-221A59290024}">
      <dgm:prSet/>
      <dgm:spPr/>
      <dgm:t>
        <a:bodyPr/>
        <a:lstStyle/>
        <a:p>
          <a:endParaRPr lang="en-US"/>
        </a:p>
      </dgm:t>
    </dgm:pt>
    <dgm:pt modelId="{3CDBC2F2-8C6C-4775-8339-57D53E88384C}" type="pres">
      <dgm:prSet presAssocID="{FF278D57-16DF-4401-8822-0B24FB8495A3}" presName="root" presStyleCnt="0">
        <dgm:presLayoutVars>
          <dgm:dir/>
          <dgm:resizeHandles val="exact"/>
        </dgm:presLayoutVars>
      </dgm:prSet>
      <dgm:spPr/>
    </dgm:pt>
    <dgm:pt modelId="{FA74C1E6-8563-4ADC-939F-2F7219CA65B5}" type="pres">
      <dgm:prSet presAssocID="{5B5500E0-03DD-405A-9F63-3C7CA4C06D0D}" presName="compNode" presStyleCnt="0"/>
      <dgm:spPr/>
    </dgm:pt>
    <dgm:pt modelId="{07D2EE4C-9E59-4535-B5A1-0AAE2216A6C1}" type="pres">
      <dgm:prSet presAssocID="{5B5500E0-03DD-405A-9F63-3C7CA4C06D0D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8B93B3B-41C5-4D53-ADE7-92C735206BE3}" type="pres">
      <dgm:prSet presAssocID="{5B5500E0-03DD-405A-9F63-3C7CA4C06D0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39CBC102-2070-4388-BB0A-1710D0FC5756}" type="pres">
      <dgm:prSet presAssocID="{5B5500E0-03DD-405A-9F63-3C7CA4C06D0D}" presName="spaceRect" presStyleCnt="0"/>
      <dgm:spPr/>
    </dgm:pt>
    <dgm:pt modelId="{26447768-6421-4A56-AE50-0FAE7DB2AAB1}" type="pres">
      <dgm:prSet presAssocID="{5B5500E0-03DD-405A-9F63-3C7CA4C06D0D}" presName="textRect" presStyleLbl="revTx" presStyleIdx="0" presStyleCnt="5">
        <dgm:presLayoutVars>
          <dgm:chMax val="1"/>
          <dgm:chPref val="1"/>
        </dgm:presLayoutVars>
      </dgm:prSet>
      <dgm:spPr/>
    </dgm:pt>
    <dgm:pt modelId="{1236E086-CC9D-435A-A76F-1795FD47A883}" type="pres">
      <dgm:prSet presAssocID="{618A652F-DD6F-482E-BE72-EF1B8DDE333E}" presName="sibTrans" presStyleCnt="0"/>
      <dgm:spPr/>
    </dgm:pt>
    <dgm:pt modelId="{940D54B0-577A-40AB-8C2D-8E1BC67131D8}" type="pres">
      <dgm:prSet presAssocID="{4C7A3984-96D7-4448-98A7-20FF46751514}" presName="compNode" presStyleCnt="0"/>
      <dgm:spPr/>
    </dgm:pt>
    <dgm:pt modelId="{7D042DC0-19C6-4BFB-A917-4764FF5C48F2}" type="pres">
      <dgm:prSet presAssocID="{4C7A3984-96D7-4448-98A7-20FF46751514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C2BBD64-7AA5-4996-93A3-B39B0ABF6CAE}" type="pres">
      <dgm:prSet presAssocID="{4C7A3984-96D7-4448-98A7-20FF4675151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CC9EA777-F167-4590-9662-CD9DDCF7F26C}" type="pres">
      <dgm:prSet presAssocID="{4C7A3984-96D7-4448-98A7-20FF46751514}" presName="spaceRect" presStyleCnt="0"/>
      <dgm:spPr/>
    </dgm:pt>
    <dgm:pt modelId="{B20FF09C-01D4-446B-8FF2-998BCAC80880}" type="pres">
      <dgm:prSet presAssocID="{4C7A3984-96D7-4448-98A7-20FF46751514}" presName="textRect" presStyleLbl="revTx" presStyleIdx="1" presStyleCnt="5">
        <dgm:presLayoutVars>
          <dgm:chMax val="1"/>
          <dgm:chPref val="1"/>
        </dgm:presLayoutVars>
      </dgm:prSet>
      <dgm:spPr/>
    </dgm:pt>
    <dgm:pt modelId="{AD59031A-EFEB-409F-98BE-37A48EB0F156}" type="pres">
      <dgm:prSet presAssocID="{1A4EE0E5-72A8-48BC-8C0B-B6B106E6755F}" presName="sibTrans" presStyleCnt="0"/>
      <dgm:spPr/>
    </dgm:pt>
    <dgm:pt modelId="{11F36342-58B7-4A11-B156-5A6B2E954177}" type="pres">
      <dgm:prSet presAssocID="{EEF2FD10-824C-4CE0-8AF2-BF379258BF15}" presName="compNode" presStyleCnt="0"/>
      <dgm:spPr/>
    </dgm:pt>
    <dgm:pt modelId="{FD88EB16-0DFA-44FC-BA2D-B848DF607822}" type="pres">
      <dgm:prSet presAssocID="{EEF2FD10-824C-4CE0-8AF2-BF379258BF15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1524D70-3033-4829-A124-0BFC6011C998}" type="pres">
      <dgm:prSet presAssocID="{EEF2FD10-824C-4CE0-8AF2-BF379258BF1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47C700F6-04E8-4106-A88B-D61ECF86C66C}" type="pres">
      <dgm:prSet presAssocID="{EEF2FD10-824C-4CE0-8AF2-BF379258BF15}" presName="spaceRect" presStyleCnt="0"/>
      <dgm:spPr/>
    </dgm:pt>
    <dgm:pt modelId="{1E63564A-5C8D-4A22-ACCA-7EA35F9B0421}" type="pres">
      <dgm:prSet presAssocID="{EEF2FD10-824C-4CE0-8AF2-BF379258BF15}" presName="textRect" presStyleLbl="revTx" presStyleIdx="2" presStyleCnt="5">
        <dgm:presLayoutVars>
          <dgm:chMax val="1"/>
          <dgm:chPref val="1"/>
        </dgm:presLayoutVars>
      </dgm:prSet>
      <dgm:spPr/>
    </dgm:pt>
    <dgm:pt modelId="{DE5CBF4E-931E-479E-A553-B043E25AC5B5}" type="pres">
      <dgm:prSet presAssocID="{644E1D98-C2E5-4E22-8815-54BA9E0CA0B7}" presName="sibTrans" presStyleCnt="0"/>
      <dgm:spPr/>
    </dgm:pt>
    <dgm:pt modelId="{F9D68BC7-B55F-4743-BD5F-BF7E37FC69D7}" type="pres">
      <dgm:prSet presAssocID="{8437D1DA-FAC7-4EF6-8232-5808C924E8B6}" presName="compNode" presStyleCnt="0"/>
      <dgm:spPr/>
    </dgm:pt>
    <dgm:pt modelId="{55973438-C489-4A04-946E-C8D5020759F9}" type="pres">
      <dgm:prSet presAssocID="{8437D1DA-FAC7-4EF6-8232-5808C924E8B6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448FF16-2F1F-4ED9-861D-DFD6FCF6AD43}" type="pres">
      <dgm:prSet presAssocID="{8437D1DA-FAC7-4EF6-8232-5808C924E8B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F1F406B0-27C1-4E77-AF5E-CBE69A2F3E69}" type="pres">
      <dgm:prSet presAssocID="{8437D1DA-FAC7-4EF6-8232-5808C924E8B6}" presName="spaceRect" presStyleCnt="0"/>
      <dgm:spPr/>
    </dgm:pt>
    <dgm:pt modelId="{A751A20B-49F2-48B3-921D-5C0BE367C511}" type="pres">
      <dgm:prSet presAssocID="{8437D1DA-FAC7-4EF6-8232-5808C924E8B6}" presName="textRect" presStyleLbl="revTx" presStyleIdx="3" presStyleCnt="5">
        <dgm:presLayoutVars>
          <dgm:chMax val="1"/>
          <dgm:chPref val="1"/>
        </dgm:presLayoutVars>
      </dgm:prSet>
      <dgm:spPr/>
    </dgm:pt>
    <dgm:pt modelId="{D8BC6CF0-7A9D-4AE7-BD7B-EB8F4450AA84}" type="pres">
      <dgm:prSet presAssocID="{1B215BE6-066C-4E48-BADD-3DBC1DACE456}" presName="sibTrans" presStyleCnt="0"/>
      <dgm:spPr/>
    </dgm:pt>
    <dgm:pt modelId="{9EAA5F87-1936-4C08-8FA3-6BC3B3723298}" type="pres">
      <dgm:prSet presAssocID="{53459C95-57CC-44CA-9C23-6B50AC5B1552}" presName="compNode" presStyleCnt="0"/>
      <dgm:spPr/>
    </dgm:pt>
    <dgm:pt modelId="{25DEC8C8-428A-4C73-9C8D-21DE2853749F}" type="pres">
      <dgm:prSet presAssocID="{53459C95-57CC-44CA-9C23-6B50AC5B1552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A978BAD-A854-4213-9769-C88AD4307754}" type="pres">
      <dgm:prSet presAssocID="{53459C95-57CC-44CA-9C23-6B50AC5B155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97A345D-2836-4E1E-93A2-6458DC5C3A95}" type="pres">
      <dgm:prSet presAssocID="{53459C95-57CC-44CA-9C23-6B50AC5B1552}" presName="spaceRect" presStyleCnt="0"/>
      <dgm:spPr/>
    </dgm:pt>
    <dgm:pt modelId="{15421F5D-B883-410D-8FDC-924C24C1F168}" type="pres">
      <dgm:prSet presAssocID="{53459C95-57CC-44CA-9C23-6B50AC5B155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99DB603-4994-4447-B871-18C9C029BDAB}" srcId="{FF278D57-16DF-4401-8822-0B24FB8495A3}" destId="{8437D1DA-FAC7-4EF6-8232-5808C924E8B6}" srcOrd="3" destOrd="0" parTransId="{514E5E5A-6816-40CB-935C-4912259689D1}" sibTransId="{1B215BE6-066C-4E48-BADD-3DBC1DACE456}"/>
    <dgm:cxn modelId="{526FC804-1A17-45F9-88B6-0333561F700D}" type="presOf" srcId="{8437D1DA-FAC7-4EF6-8232-5808C924E8B6}" destId="{A751A20B-49F2-48B3-921D-5C0BE367C511}" srcOrd="0" destOrd="0" presId="urn:microsoft.com/office/officeart/2018/5/layout/IconLeafLabelList"/>
    <dgm:cxn modelId="{48888010-1C18-4780-84E8-6186D5A7176D}" type="presOf" srcId="{EEF2FD10-824C-4CE0-8AF2-BF379258BF15}" destId="{1E63564A-5C8D-4A22-ACCA-7EA35F9B0421}" srcOrd="0" destOrd="0" presId="urn:microsoft.com/office/officeart/2018/5/layout/IconLeafLabelList"/>
    <dgm:cxn modelId="{E0D1E363-88BA-4441-AD80-053CAE5B81E0}" type="presOf" srcId="{FF278D57-16DF-4401-8822-0B24FB8495A3}" destId="{3CDBC2F2-8C6C-4775-8339-57D53E88384C}" srcOrd="0" destOrd="0" presId="urn:microsoft.com/office/officeart/2018/5/layout/IconLeafLabelList"/>
    <dgm:cxn modelId="{693B1C5A-CDBE-4A3A-8083-58D6126E4D4D}" srcId="{FF278D57-16DF-4401-8822-0B24FB8495A3}" destId="{5B5500E0-03DD-405A-9F63-3C7CA4C06D0D}" srcOrd="0" destOrd="0" parTransId="{D1CC44FE-1F49-4CF3-8407-304099240B0C}" sibTransId="{618A652F-DD6F-482E-BE72-EF1B8DDE333E}"/>
    <dgm:cxn modelId="{8FD00987-BF8F-4C5C-9D46-8E08E22135BF}" srcId="{FF278D57-16DF-4401-8822-0B24FB8495A3}" destId="{EEF2FD10-824C-4CE0-8AF2-BF379258BF15}" srcOrd="2" destOrd="0" parTransId="{B86803D6-5571-4DAA-850D-B2A3D5BEFE76}" sibTransId="{644E1D98-C2E5-4E22-8815-54BA9E0CA0B7}"/>
    <dgm:cxn modelId="{6D2C6A8A-2BF7-4011-90DB-FB3A573F7301}" srcId="{FF278D57-16DF-4401-8822-0B24FB8495A3}" destId="{4C7A3984-96D7-4448-98A7-20FF46751514}" srcOrd="1" destOrd="0" parTransId="{5E6DB829-0F82-4905-A76F-E2E95328DB96}" sibTransId="{1A4EE0E5-72A8-48BC-8C0B-B6B106E6755F}"/>
    <dgm:cxn modelId="{B1F4FEA3-0175-42E8-866A-221A59290024}" srcId="{FF278D57-16DF-4401-8822-0B24FB8495A3}" destId="{53459C95-57CC-44CA-9C23-6B50AC5B1552}" srcOrd="4" destOrd="0" parTransId="{C186FF13-FEB0-4C0C-91F2-A4301EED6C4E}" sibTransId="{014AF77B-7979-46F8-B062-8071036DFFA4}"/>
    <dgm:cxn modelId="{E4AFD8BF-9D7A-4210-8D4D-50252AAA8034}" type="presOf" srcId="{4C7A3984-96D7-4448-98A7-20FF46751514}" destId="{B20FF09C-01D4-446B-8FF2-998BCAC80880}" srcOrd="0" destOrd="0" presId="urn:microsoft.com/office/officeart/2018/5/layout/IconLeafLabelList"/>
    <dgm:cxn modelId="{288BA8C3-DF3C-47EE-87E3-5FA38CC175BE}" type="presOf" srcId="{53459C95-57CC-44CA-9C23-6B50AC5B1552}" destId="{15421F5D-B883-410D-8FDC-924C24C1F168}" srcOrd="0" destOrd="0" presId="urn:microsoft.com/office/officeart/2018/5/layout/IconLeafLabelList"/>
    <dgm:cxn modelId="{09EA15F8-A2C6-447D-95E4-21195E18603A}" type="presOf" srcId="{5B5500E0-03DD-405A-9F63-3C7CA4C06D0D}" destId="{26447768-6421-4A56-AE50-0FAE7DB2AAB1}" srcOrd="0" destOrd="0" presId="urn:microsoft.com/office/officeart/2018/5/layout/IconLeafLabelList"/>
    <dgm:cxn modelId="{A91A1AF0-9E74-4893-8814-9CF73F56D6AD}" type="presParOf" srcId="{3CDBC2F2-8C6C-4775-8339-57D53E88384C}" destId="{FA74C1E6-8563-4ADC-939F-2F7219CA65B5}" srcOrd="0" destOrd="0" presId="urn:microsoft.com/office/officeart/2018/5/layout/IconLeafLabelList"/>
    <dgm:cxn modelId="{9FEEC3EE-AF4E-4EB9-BE82-BF1CF9318B5B}" type="presParOf" srcId="{FA74C1E6-8563-4ADC-939F-2F7219CA65B5}" destId="{07D2EE4C-9E59-4535-B5A1-0AAE2216A6C1}" srcOrd="0" destOrd="0" presId="urn:microsoft.com/office/officeart/2018/5/layout/IconLeafLabelList"/>
    <dgm:cxn modelId="{36A94F4C-2375-4D12-A11C-A52A39033D7E}" type="presParOf" srcId="{FA74C1E6-8563-4ADC-939F-2F7219CA65B5}" destId="{78B93B3B-41C5-4D53-ADE7-92C735206BE3}" srcOrd="1" destOrd="0" presId="urn:microsoft.com/office/officeart/2018/5/layout/IconLeafLabelList"/>
    <dgm:cxn modelId="{3ED30DC9-EE4F-40C7-BE0D-0B3DD10D0F28}" type="presParOf" srcId="{FA74C1E6-8563-4ADC-939F-2F7219CA65B5}" destId="{39CBC102-2070-4388-BB0A-1710D0FC5756}" srcOrd="2" destOrd="0" presId="urn:microsoft.com/office/officeart/2018/5/layout/IconLeafLabelList"/>
    <dgm:cxn modelId="{62033DE8-F93A-4E28-8F14-C2AE8CF71C4B}" type="presParOf" srcId="{FA74C1E6-8563-4ADC-939F-2F7219CA65B5}" destId="{26447768-6421-4A56-AE50-0FAE7DB2AAB1}" srcOrd="3" destOrd="0" presId="urn:microsoft.com/office/officeart/2018/5/layout/IconLeafLabelList"/>
    <dgm:cxn modelId="{D7A1CBA6-AEFE-4964-BE8D-AFFF09EB564A}" type="presParOf" srcId="{3CDBC2F2-8C6C-4775-8339-57D53E88384C}" destId="{1236E086-CC9D-435A-A76F-1795FD47A883}" srcOrd="1" destOrd="0" presId="urn:microsoft.com/office/officeart/2018/5/layout/IconLeafLabelList"/>
    <dgm:cxn modelId="{BE9686B4-A6CD-4A1F-B046-8F78FE34CA16}" type="presParOf" srcId="{3CDBC2F2-8C6C-4775-8339-57D53E88384C}" destId="{940D54B0-577A-40AB-8C2D-8E1BC67131D8}" srcOrd="2" destOrd="0" presId="urn:microsoft.com/office/officeart/2018/5/layout/IconLeafLabelList"/>
    <dgm:cxn modelId="{45A46178-0784-448E-9986-CFD846ACD92C}" type="presParOf" srcId="{940D54B0-577A-40AB-8C2D-8E1BC67131D8}" destId="{7D042DC0-19C6-4BFB-A917-4764FF5C48F2}" srcOrd="0" destOrd="0" presId="urn:microsoft.com/office/officeart/2018/5/layout/IconLeafLabelList"/>
    <dgm:cxn modelId="{3739027F-F615-4EC0-9AF3-059F7102D999}" type="presParOf" srcId="{940D54B0-577A-40AB-8C2D-8E1BC67131D8}" destId="{AC2BBD64-7AA5-4996-93A3-B39B0ABF6CAE}" srcOrd="1" destOrd="0" presId="urn:microsoft.com/office/officeart/2018/5/layout/IconLeafLabelList"/>
    <dgm:cxn modelId="{99FAF2A7-F4C6-4911-8767-E08C8371B585}" type="presParOf" srcId="{940D54B0-577A-40AB-8C2D-8E1BC67131D8}" destId="{CC9EA777-F167-4590-9662-CD9DDCF7F26C}" srcOrd="2" destOrd="0" presId="urn:microsoft.com/office/officeart/2018/5/layout/IconLeafLabelList"/>
    <dgm:cxn modelId="{DA5D6B66-7C7F-4044-9430-BC8DCC771BC7}" type="presParOf" srcId="{940D54B0-577A-40AB-8C2D-8E1BC67131D8}" destId="{B20FF09C-01D4-446B-8FF2-998BCAC80880}" srcOrd="3" destOrd="0" presId="urn:microsoft.com/office/officeart/2018/5/layout/IconLeafLabelList"/>
    <dgm:cxn modelId="{319BEB3F-64BD-4FC9-9092-EF7C0CD52423}" type="presParOf" srcId="{3CDBC2F2-8C6C-4775-8339-57D53E88384C}" destId="{AD59031A-EFEB-409F-98BE-37A48EB0F156}" srcOrd="3" destOrd="0" presId="urn:microsoft.com/office/officeart/2018/5/layout/IconLeafLabelList"/>
    <dgm:cxn modelId="{D288678F-4EF1-4993-9B0D-200BF335C6B5}" type="presParOf" srcId="{3CDBC2F2-8C6C-4775-8339-57D53E88384C}" destId="{11F36342-58B7-4A11-B156-5A6B2E954177}" srcOrd="4" destOrd="0" presId="urn:microsoft.com/office/officeart/2018/5/layout/IconLeafLabelList"/>
    <dgm:cxn modelId="{697E5323-5D09-459D-9232-B8F0B42A7B05}" type="presParOf" srcId="{11F36342-58B7-4A11-B156-5A6B2E954177}" destId="{FD88EB16-0DFA-44FC-BA2D-B848DF607822}" srcOrd="0" destOrd="0" presId="urn:microsoft.com/office/officeart/2018/5/layout/IconLeafLabelList"/>
    <dgm:cxn modelId="{24D7850F-CE8D-4D5D-8167-61070B3282F8}" type="presParOf" srcId="{11F36342-58B7-4A11-B156-5A6B2E954177}" destId="{01524D70-3033-4829-A124-0BFC6011C998}" srcOrd="1" destOrd="0" presId="urn:microsoft.com/office/officeart/2018/5/layout/IconLeafLabelList"/>
    <dgm:cxn modelId="{94F83136-DB1B-4955-B522-0588F6B6AD9D}" type="presParOf" srcId="{11F36342-58B7-4A11-B156-5A6B2E954177}" destId="{47C700F6-04E8-4106-A88B-D61ECF86C66C}" srcOrd="2" destOrd="0" presId="urn:microsoft.com/office/officeart/2018/5/layout/IconLeafLabelList"/>
    <dgm:cxn modelId="{C1BB8052-7C29-4663-93F0-0925A3DAE7C0}" type="presParOf" srcId="{11F36342-58B7-4A11-B156-5A6B2E954177}" destId="{1E63564A-5C8D-4A22-ACCA-7EA35F9B0421}" srcOrd="3" destOrd="0" presId="urn:microsoft.com/office/officeart/2018/5/layout/IconLeafLabelList"/>
    <dgm:cxn modelId="{F785D095-8312-4C0D-86AA-AD2D65CC2DF2}" type="presParOf" srcId="{3CDBC2F2-8C6C-4775-8339-57D53E88384C}" destId="{DE5CBF4E-931E-479E-A553-B043E25AC5B5}" srcOrd="5" destOrd="0" presId="urn:microsoft.com/office/officeart/2018/5/layout/IconLeafLabelList"/>
    <dgm:cxn modelId="{E77C0B46-51E3-4C00-9FE7-3DB00D417229}" type="presParOf" srcId="{3CDBC2F2-8C6C-4775-8339-57D53E88384C}" destId="{F9D68BC7-B55F-4743-BD5F-BF7E37FC69D7}" srcOrd="6" destOrd="0" presId="urn:microsoft.com/office/officeart/2018/5/layout/IconLeafLabelList"/>
    <dgm:cxn modelId="{E2C556FC-1515-44B1-A606-F8A76FD2113B}" type="presParOf" srcId="{F9D68BC7-B55F-4743-BD5F-BF7E37FC69D7}" destId="{55973438-C489-4A04-946E-C8D5020759F9}" srcOrd="0" destOrd="0" presId="urn:microsoft.com/office/officeart/2018/5/layout/IconLeafLabelList"/>
    <dgm:cxn modelId="{BD4645B3-37C8-4AC9-911C-DC830EF7DC47}" type="presParOf" srcId="{F9D68BC7-B55F-4743-BD5F-BF7E37FC69D7}" destId="{3448FF16-2F1F-4ED9-861D-DFD6FCF6AD43}" srcOrd="1" destOrd="0" presId="urn:microsoft.com/office/officeart/2018/5/layout/IconLeafLabelList"/>
    <dgm:cxn modelId="{A04AD3FC-4E0C-40BD-89F9-D403137A0220}" type="presParOf" srcId="{F9D68BC7-B55F-4743-BD5F-BF7E37FC69D7}" destId="{F1F406B0-27C1-4E77-AF5E-CBE69A2F3E69}" srcOrd="2" destOrd="0" presId="urn:microsoft.com/office/officeart/2018/5/layout/IconLeafLabelList"/>
    <dgm:cxn modelId="{C2226B93-AE49-4CE6-8A30-5FAFA9579739}" type="presParOf" srcId="{F9D68BC7-B55F-4743-BD5F-BF7E37FC69D7}" destId="{A751A20B-49F2-48B3-921D-5C0BE367C511}" srcOrd="3" destOrd="0" presId="urn:microsoft.com/office/officeart/2018/5/layout/IconLeafLabelList"/>
    <dgm:cxn modelId="{328C9961-B858-411F-B8E9-A6C836AC7BDB}" type="presParOf" srcId="{3CDBC2F2-8C6C-4775-8339-57D53E88384C}" destId="{D8BC6CF0-7A9D-4AE7-BD7B-EB8F4450AA84}" srcOrd="7" destOrd="0" presId="urn:microsoft.com/office/officeart/2018/5/layout/IconLeafLabelList"/>
    <dgm:cxn modelId="{F96D4B49-9ED5-42D1-800B-0BD4CB492CA2}" type="presParOf" srcId="{3CDBC2F2-8C6C-4775-8339-57D53E88384C}" destId="{9EAA5F87-1936-4C08-8FA3-6BC3B3723298}" srcOrd="8" destOrd="0" presId="urn:microsoft.com/office/officeart/2018/5/layout/IconLeafLabelList"/>
    <dgm:cxn modelId="{433DC53C-C333-4254-8F47-27402459B430}" type="presParOf" srcId="{9EAA5F87-1936-4C08-8FA3-6BC3B3723298}" destId="{25DEC8C8-428A-4C73-9C8D-21DE2853749F}" srcOrd="0" destOrd="0" presId="urn:microsoft.com/office/officeart/2018/5/layout/IconLeafLabelList"/>
    <dgm:cxn modelId="{A8C467B0-80F7-450A-B04C-779D60AB6237}" type="presParOf" srcId="{9EAA5F87-1936-4C08-8FA3-6BC3B3723298}" destId="{DA978BAD-A854-4213-9769-C88AD4307754}" srcOrd="1" destOrd="0" presId="urn:microsoft.com/office/officeart/2018/5/layout/IconLeafLabelList"/>
    <dgm:cxn modelId="{F6987F7E-52AE-459B-B10D-E3734772ACE6}" type="presParOf" srcId="{9EAA5F87-1936-4C08-8FA3-6BC3B3723298}" destId="{797A345D-2836-4E1E-93A2-6458DC5C3A95}" srcOrd="2" destOrd="0" presId="urn:microsoft.com/office/officeart/2018/5/layout/IconLeafLabelList"/>
    <dgm:cxn modelId="{49DAFFAB-2613-41F9-B4AC-CFC51F5042E6}" type="presParOf" srcId="{9EAA5F87-1936-4C08-8FA3-6BC3B3723298}" destId="{15421F5D-B883-410D-8FDC-924C24C1F16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0905040-3AEA-4C05-97A6-C7320C01EFF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6A230D1-EE0F-41B9-AF0F-B5F3FBDF898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Office salaries</a:t>
          </a:r>
          <a:br>
            <a:rPr lang="en-US"/>
          </a:br>
          <a:endParaRPr lang="en-US"/>
        </a:p>
      </dgm:t>
    </dgm:pt>
    <dgm:pt modelId="{6C352BAD-2D22-4BFA-B95B-32BD72A7E32F}" type="parTrans" cxnId="{4B5541A7-6A01-4DFD-8958-8982082DAC82}">
      <dgm:prSet/>
      <dgm:spPr/>
      <dgm:t>
        <a:bodyPr/>
        <a:lstStyle/>
        <a:p>
          <a:endParaRPr lang="en-US"/>
        </a:p>
      </dgm:t>
    </dgm:pt>
    <dgm:pt modelId="{EEEAF46C-D870-4C4C-858B-BDC4FCB2CCDF}" type="sibTrans" cxnId="{4B5541A7-6A01-4DFD-8958-8982082DAC82}">
      <dgm:prSet/>
      <dgm:spPr/>
      <dgm:t>
        <a:bodyPr/>
        <a:lstStyle/>
        <a:p>
          <a:endParaRPr lang="en-US"/>
        </a:p>
      </dgm:t>
    </dgm:pt>
    <dgm:pt modelId="{DC31BA48-D768-4801-95CE-1AD24E769C7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Office supplies</a:t>
          </a:r>
          <a:br>
            <a:rPr lang="en-US"/>
          </a:br>
          <a:endParaRPr lang="en-US"/>
        </a:p>
      </dgm:t>
    </dgm:pt>
    <dgm:pt modelId="{724457D8-FDAF-48E1-8C26-067A0FB75C68}" type="parTrans" cxnId="{C3A6B2FF-179D-461B-82F8-E97800414C1A}">
      <dgm:prSet/>
      <dgm:spPr/>
      <dgm:t>
        <a:bodyPr/>
        <a:lstStyle/>
        <a:p>
          <a:endParaRPr lang="en-US"/>
        </a:p>
      </dgm:t>
    </dgm:pt>
    <dgm:pt modelId="{B25434AB-943C-4BD0-9932-775FA14A1880}" type="sibTrans" cxnId="{C3A6B2FF-179D-461B-82F8-E97800414C1A}">
      <dgm:prSet/>
      <dgm:spPr/>
      <dgm:t>
        <a:bodyPr/>
        <a:lstStyle/>
        <a:p>
          <a:endParaRPr lang="en-US"/>
        </a:p>
      </dgm:t>
    </dgm:pt>
    <dgm:pt modelId="{4F9A4592-4A15-4EC3-B4E2-D314FEBD56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Legal/Accounting</a:t>
          </a:r>
          <a:br>
            <a:rPr lang="en-US"/>
          </a:br>
          <a:endParaRPr lang="en-US"/>
        </a:p>
      </dgm:t>
    </dgm:pt>
    <dgm:pt modelId="{2C6D0164-074C-4376-A176-AD66AD269212}" type="parTrans" cxnId="{54207FC1-7122-42E8-9A2E-D68329ACC89C}">
      <dgm:prSet/>
      <dgm:spPr/>
      <dgm:t>
        <a:bodyPr/>
        <a:lstStyle/>
        <a:p>
          <a:endParaRPr lang="en-US"/>
        </a:p>
      </dgm:t>
    </dgm:pt>
    <dgm:pt modelId="{535E8254-79AA-47AA-9AC3-8F95D2FD118A}" type="sibTrans" cxnId="{54207FC1-7122-42E8-9A2E-D68329ACC89C}">
      <dgm:prSet/>
      <dgm:spPr/>
      <dgm:t>
        <a:bodyPr/>
        <a:lstStyle/>
        <a:p>
          <a:endParaRPr lang="en-US"/>
        </a:p>
      </dgm:t>
    </dgm:pt>
    <dgm:pt modelId="{C56C7F88-3592-4297-AC3B-5D2C2963688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Telephone/IT costs</a:t>
          </a:r>
          <a:br>
            <a:rPr lang="en-US"/>
          </a:br>
          <a:endParaRPr lang="en-US"/>
        </a:p>
      </dgm:t>
    </dgm:pt>
    <dgm:pt modelId="{DB83E9A4-8A4F-4164-B934-94759DE2D906}" type="parTrans" cxnId="{B32EACD5-51FF-49DD-B507-6958C0596443}">
      <dgm:prSet/>
      <dgm:spPr/>
      <dgm:t>
        <a:bodyPr/>
        <a:lstStyle/>
        <a:p>
          <a:endParaRPr lang="en-US"/>
        </a:p>
      </dgm:t>
    </dgm:pt>
    <dgm:pt modelId="{48C1F073-4E9A-4B5D-B85E-8AE04A061ECE}" type="sibTrans" cxnId="{B32EACD5-51FF-49DD-B507-6958C0596443}">
      <dgm:prSet/>
      <dgm:spPr/>
      <dgm:t>
        <a:bodyPr/>
        <a:lstStyle/>
        <a:p>
          <a:endParaRPr lang="en-US"/>
        </a:p>
      </dgm:t>
    </dgm:pt>
    <dgm:pt modelId="{753367F2-99A7-495E-A68D-B3A23A63678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Other administrative costs</a:t>
          </a:r>
        </a:p>
      </dgm:t>
    </dgm:pt>
    <dgm:pt modelId="{8E0EF2D3-99A0-4203-B0AF-3A140EE46AE6}" type="parTrans" cxnId="{0E258297-EB11-4199-BD64-D03CF42ADFD8}">
      <dgm:prSet/>
      <dgm:spPr/>
      <dgm:t>
        <a:bodyPr/>
        <a:lstStyle/>
        <a:p>
          <a:endParaRPr lang="en-US"/>
        </a:p>
      </dgm:t>
    </dgm:pt>
    <dgm:pt modelId="{5EAC26A7-ED22-443F-93DD-50F1291A896E}" type="sibTrans" cxnId="{0E258297-EB11-4199-BD64-D03CF42ADFD8}">
      <dgm:prSet/>
      <dgm:spPr/>
      <dgm:t>
        <a:bodyPr/>
        <a:lstStyle/>
        <a:p>
          <a:endParaRPr lang="en-US"/>
        </a:p>
      </dgm:t>
    </dgm:pt>
    <dgm:pt modelId="{AEF39FE7-FC2D-4A34-8974-39FDCDC4ED2D}" type="pres">
      <dgm:prSet presAssocID="{D0905040-3AEA-4C05-97A6-C7320C01EFF3}" presName="root" presStyleCnt="0">
        <dgm:presLayoutVars>
          <dgm:dir/>
          <dgm:resizeHandles val="exact"/>
        </dgm:presLayoutVars>
      </dgm:prSet>
      <dgm:spPr/>
    </dgm:pt>
    <dgm:pt modelId="{0C70E7E7-1E60-41A8-AAEE-6EE259A7B461}" type="pres">
      <dgm:prSet presAssocID="{56A230D1-EE0F-41B9-AF0F-B5F3FBDF898B}" presName="compNode" presStyleCnt="0"/>
      <dgm:spPr/>
    </dgm:pt>
    <dgm:pt modelId="{E5CA66BE-0C2C-4040-BD47-B03DAD91B778}" type="pres">
      <dgm:prSet presAssocID="{56A230D1-EE0F-41B9-AF0F-B5F3FBDF898B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95375AA-9C01-4666-AAAE-D4D4A24BC2D4}" type="pres">
      <dgm:prSet presAssocID="{56A230D1-EE0F-41B9-AF0F-B5F3FBDF898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C710D3A-E552-4CB1-9961-835C0DF74BBD}" type="pres">
      <dgm:prSet presAssocID="{56A230D1-EE0F-41B9-AF0F-B5F3FBDF898B}" presName="spaceRect" presStyleCnt="0"/>
      <dgm:spPr/>
    </dgm:pt>
    <dgm:pt modelId="{FF4C2FA9-9486-4455-9AEB-6DAD6F7C1824}" type="pres">
      <dgm:prSet presAssocID="{56A230D1-EE0F-41B9-AF0F-B5F3FBDF898B}" presName="textRect" presStyleLbl="revTx" presStyleIdx="0" presStyleCnt="5">
        <dgm:presLayoutVars>
          <dgm:chMax val="1"/>
          <dgm:chPref val="1"/>
        </dgm:presLayoutVars>
      </dgm:prSet>
      <dgm:spPr/>
    </dgm:pt>
    <dgm:pt modelId="{2885ADC0-277A-4B6D-9CA5-755B6BECF748}" type="pres">
      <dgm:prSet presAssocID="{EEEAF46C-D870-4C4C-858B-BDC4FCB2CCDF}" presName="sibTrans" presStyleCnt="0"/>
      <dgm:spPr/>
    </dgm:pt>
    <dgm:pt modelId="{4BCB8138-2645-45B3-B1F8-3EEE25CA05A4}" type="pres">
      <dgm:prSet presAssocID="{DC31BA48-D768-4801-95CE-1AD24E769C78}" presName="compNode" presStyleCnt="0"/>
      <dgm:spPr/>
    </dgm:pt>
    <dgm:pt modelId="{6653A592-B005-409D-8EEC-63B724AF2056}" type="pres">
      <dgm:prSet presAssocID="{DC31BA48-D768-4801-95CE-1AD24E769C78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F27D53E-C37B-403F-8546-5669CA40511D}" type="pres">
      <dgm:prSet presAssocID="{DC31BA48-D768-4801-95CE-1AD24E769C7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CEA6F4EE-FFAA-4ECD-B706-9872F81DF274}" type="pres">
      <dgm:prSet presAssocID="{DC31BA48-D768-4801-95CE-1AD24E769C78}" presName="spaceRect" presStyleCnt="0"/>
      <dgm:spPr/>
    </dgm:pt>
    <dgm:pt modelId="{ECF58382-66EC-47D6-8663-0666B83EEE0D}" type="pres">
      <dgm:prSet presAssocID="{DC31BA48-D768-4801-95CE-1AD24E769C78}" presName="textRect" presStyleLbl="revTx" presStyleIdx="1" presStyleCnt="5">
        <dgm:presLayoutVars>
          <dgm:chMax val="1"/>
          <dgm:chPref val="1"/>
        </dgm:presLayoutVars>
      </dgm:prSet>
      <dgm:spPr/>
    </dgm:pt>
    <dgm:pt modelId="{7AAA46DB-1A8D-4FF0-A293-DC14130FC46B}" type="pres">
      <dgm:prSet presAssocID="{B25434AB-943C-4BD0-9932-775FA14A1880}" presName="sibTrans" presStyleCnt="0"/>
      <dgm:spPr/>
    </dgm:pt>
    <dgm:pt modelId="{019CEB07-052A-4527-8762-66844C0574B6}" type="pres">
      <dgm:prSet presAssocID="{4F9A4592-4A15-4EC3-B4E2-D314FEBD56DE}" presName="compNode" presStyleCnt="0"/>
      <dgm:spPr/>
    </dgm:pt>
    <dgm:pt modelId="{B3DDDA15-85B7-4E7A-8916-8D32B3863F9B}" type="pres">
      <dgm:prSet presAssocID="{4F9A4592-4A15-4EC3-B4E2-D314FEBD56DE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E2F4D84-A243-4081-9C0D-22ABB7943855}" type="pres">
      <dgm:prSet presAssocID="{4F9A4592-4A15-4EC3-B4E2-D314FEBD56D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0F56AA0-7E02-4C5D-AD92-7DE8DF5B1D13}" type="pres">
      <dgm:prSet presAssocID="{4F9A4592-4A15-4EC3-B4E2-D314FEBD56DE}" presName="spaceRect" presStyleCnt="0"/>
      <dgm:spPr/>
    </dgm:pt>
    <dgm:pt modelId="{4D1F3A8F-AACA-40AC-9935-B7D3188E2F0D}" type="pres">
      <dgm:prSet presAssocID="{4F9A4592-4A15-4EC3-B4E2-D314FEBD56DE}" presName="textRect" presStyleLbl="revTx" presStyleIdx="2" presStyleCnt="5">
        <dgm:presLayoutVars>
          <dgm:chMax val="1"/>
          <dgm:chPref val="1"/>
        </dgm:presLayoutVars>
      </dgm:prSet>
      <dgm:spPr/>
    </dgm:pt>
    <dgm:pt modelId="{8AD97A9D-1F6F-4382-8C94-D70881C3C269}" type="pres">
      <dgm:prSet presAssocID="{535E8254-79AA-47AA-9AC3-8F95D2FD118A}" presName="sibTrans" presStyleCnt="0"/>
      <dgm:spPr/>
    </dgm:pt>
    <dgm:pt modelId="{6960C696-03F4-44D4-AE26-9AC017523AFC}" type="pres">
      <dgm:prSet presAssocID="{C56C7F88-3592-4297-AC3B-5D2C29636884}" presName="compNode" presStyleCnt="0"/>
      <dgm:spPr/>
    </dgm:pt>
    <dgm:pt modelId="{599CE7F0-9117-4879-A861-C0CB8353D54A}" type="pres">
      <dgm:prSet presAssocID="{C56C7F88-3592-4297-AC3B-5D2C29636884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91523A3-D5CF-4D17-9947-C98B1490820A}" type="pres">
      <dgm:prSet presAssocID="{C56C7F88-3592-4297-AC3B-5D2C2963688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0D88A2F3-44AB-49B5-86CF-43962E9B9B7D}" type="pres">
      <dgm:prSet presAssocID="{C56C7F88-3592-4297-AC3B-5D2C29636884}" presName="spaceRect" presStyleCnt="0"/>
      <dgm:spPr/>
    </dgm:pt>
    <dgm:pt modelId="{52A2E2B4-5363-44F2-9B57-A7480A6662F1}" type="pres">
      <dgm:prSet presAssocID="{C56C7F88-3592-4297-AC3B-5D2C29636884}" presName="textRect" presStyleLbl="revTx" presStyleIdx="3" presStyleCnt="5">
        <dgm:presLayoutVars>
          <dgm:chMax val="1"/>
          <dgm:chPref val="1"/>
        </dgm:presLayoutVars>
      </dgm:prSet>
      <dgm:spPr/>
    </dgm:pt>
    <dgm:pt modelId="{76C1C8EC-2A3A-4626-AE38-BCA723BB8F12}" type="pres">
      <dgm:prSet presAssocID="{48C1F073-4E9A-4B5D-B85E-8AE04A061ECE}" presName="sibTrans" presStyleCnt="0"/>
      <dgm:spPr/>
    </dgm:pt>
    <dgm:pt modelId="{968A0B2E-7A09-4F17-B6A6-A9E88A3EDFED}" type="pres">
      <dgm:prSet presAssocID="{753367F2-99A7-495E-A68D-B3A23A636786}" presName="compNode" presStyleCnt="0"/>
      <dgm:spPr/>
    </dgm:pt>
    <dgm:pt modelId="{49DA63AA-046C-4240-8E2C-4BA6A99911E4}" type="pres">
      <dgm:prSet presAssocID="{753367F2-99A7-495E-A68D-B3A23A636786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B7C386E-30E9-4677-9B34-68B1C4441207}" type="pres">
      <dgm:prSet presAssocID="{753367F2-99A7-495E-A68D-B3A23A63678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482BB4F-7FB0-4540-8CD8-FCE9F2A058A8}" type="pres">
      <dgm:prSet presAssocID="{753367F2-99A7-495E-A68D-B3A23A636786}" presName="spaceRect" presStyleCnt="0"/>
      <dgm:spPr/>
    </dgm:pt>
    <dgm:pt modelId="{569B8943-0708-41EA-80E7-D83631BC7055}" type="pres">
      <dgm:prSet presAssocID="{753367F2-99A7-495E-A68D-B3A23A63678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7A2F614-3544-441A-B303-A3CB37B7FFFF}" type="presOf" srcId="{56A230D1-EE0F-41B9-AF0F-B5F3FBDF898B}" destId="{FF4C2FA9-9486-4455-9AEB-6DAD6F7C1824}" srcOrd="0" destOrd="0" presId="urn:microsoft.com/office/officeart/2018/5/layout/IconLeafLabelList"/>
    <dgm:cxn modelId="{10D20A72-D9F9-4A11-8093-186DE44D7DFF}" type="presOf" srcId="{DC31BA48-D768-4801-95CE-1AD24E769C78}" destId="{ECF58382-66EC-47D6-8663-0666B83EEE0D}" srcOrd="0" destOrd="0" presId="urn:microsoft.com/office/officeart/2018/5/layout/IconLeafLabelList"/>
    <dgm:cxn modelId="{0E258297-EB11-4199-BD64-D03CF42ADFD8}" srcId="{D0905040-3AEA-4C05-97A6-C7320C01EFF3}" destId="{753367F2-99A7-495E-A68D-B3A23A636786}" srcOrd="4" destOrd="0" parTransId="{8E0EF2D3-99A0-4203-B0AF-3A140EE46AE6}" sibTransId="{5EAC26A7-ED22-443F-93DD-50F1291A896E}"/>
    <dgm:cxn modelId="{0A133FA1-53EE-44C7-847B-340064F9B97C}" type="presOf" srcId="{C56C7F88-3592-4297-AC3B-5D2C29636884}" destId="{52A2E2B4-5363-44F2-9B57-A7480A6662F1}" srcOrd="0" destOrd="0" presId="urn:microsoft.com/office/officeart/2018/5/layout/IconLeafLabelList"/>
    <dgm:cxn modelId="{4B5541A7-6A01-4DFD-8958-8982082DAC82}" srcId="{D0905040-3AEA-4C05-97A6-C7320C01EFF3}" destId="{56A230D1-EE0F-41B9-AF0F-B5F3FBDF898B}" srcOrd="0" destOrd="0" parTransId="{6C352BAD-2D22-4BFA-B95B-32BD72A7E32F}" sibTransId="{EEEAF46C-D870-4C4C-858B-BDC4FCB2CCDF}"/>
    <dgm:cxn modelId="{E2F071BC-3DE0-47C6-941A-03F45D4104E0}" type="presOf" srcId="{D0905040-3AEA-4C05-97A6-C7320C01EFF3}" destId="{AEF39FE7-FC2D-4A34-8974-39FDCDC4ED2D}" srcOrd="0" destOrd="0" presId="urn:microsoft.com/office/officeart/2018/5/layout/IconLeafLabelList"/>
    <dgm:cxn modelId="{54207FC1-7122-42E8-9A2E-D68329ACC89C}" srcId="{D0905040-3AEA-4C05-97A6-C7320C01EFF3}" destId="{4F9A4592-4A15-4EC3-B4E2-D314FEBD56DE}" srcOrd="2" destOrd="0" parTransId="{2C6D0164-074C-4376-A176-AD66AD269212}" sibTransId="{535E8254-79AA-47AA-9AC3-8F95D2FD118A}"/>
    <dgm:cxn modelId="{83F2E0CA-2A9F-421B-9576-085AE2AC898A}" type="presOf" srcId="{4F9A4592-4A15-4EC3-B4E2-D314FEBD56DE}" destId="{4D1F3A8F-AACA-40AC-9935-B7D3188E2F0D}" srcOrd="0" destOrd="0" presId="urn:microsoft.com/office/officeart/2018/5/layout/IconLeafLabelList"/>
    <dgm:cxn modelId="{B32EACD5-51FF-49DD-B507-6958C0596443}" srcId="{D0905040-3AEA-4C05-97A6-C7320C01EFF3}" destId="{C56C7F88-3592-4297-AC3B-5D2C29636884}" srcOrd="3" destOrd="0" parTransId="{DB83E9A4-8A4F-4164-B934-94759DE2D906}" sibTransId="{48C1F073-4E9A-4B5D-B85E-8AE04A061ECE}"/>
    <dgm:cxn modelId="{00722FE4-6F18-46E0-AA17-25E404094BAD}" type="presOf" srcId="{753367F2-99A7-495E-A68D-B3A23A636786}" destId="{569B8943-0708-41EA-80E7-D83631BC7055}" srcOrd="0" destOrd="0" presId="urn:microsoft.com/office/officeart/2018/5/layout/IconLeafLabelList"/>
    <dgm:cxn modelId="{C3A6B2FF-179D-461B-82F8-E97800414C1A}" srcId="{D0905040-3AEA-4C05-97A6-C7320C01EFF3}" destId="{DC31BA48-D768-4801-95CE-1AD24E769C78}" srcOrd="1" destOrd="0" parTransId="{724457D8-FDAF-48E1-8C26-067A0FB75C68}" sibTransId="{B25434AB-943C-4BD0-9932-775FA14A1880}"/>
    <dgm:cxn modelId="{3593CFEA-5FB2-4A70-BB0A-F675AFBA72A8}" type="presParOf" srcId="{AEF39FE7-FC2D-4A34-8974-39FDCDC4ED2D}" destId="{0C70E7E7-1E60-41A8-AAEE-6EE259A7B461}" srcOrd="0" destOrd="0" presId="urn:microsoft.com/office/officeart/2018/5/layout/IconLeafLabelList"/>
    <dgm:cxn modelId="{21FEDDC4-491E-4ED9-8BC3-A97D0F0DEC31}" type="presParOf" srcId="{0C70E7E7-1E60-41A8-AAEE-6EE259A7B461}" destId="{E5CA66BE-0C2C-4040-BD47-B03DAD91B778}" srcOrd="0" destOrd="0" presId="urn:microsoft.com/office/officeart/2018/5/layout/IconLeafLabelList"/>
    <dgm:cxn modelId="{C65CC5AE-9E3A-4A45-A330-E72A330A55F1}" type="presParOf" srcId="{0C70E7E7-1E60-41A8-AAEE-6EE259A7B461}" destId="{A95375AA-9C01-4666-AAAE-D4D4A24BC2D4}" srcOrd="1" destOrd="0" presId="urn:microsoft.com/office/officeart/2018/5/layout/IconLeafLabelList"/>
    <dgm:cxn modelId="{485CCDCA-2118-4AE9-959C-FA011E472618}" type="presParOf" srcId="{0C70E7E7-1E60-41A8-AAEE-6EE259A7B461}" destId="{CC710D3A-E552-4CB1-9961-835C0DF74BBD}" srcOrd="2" destOrd="0" presId="urn:microsoft.com/office/officeart/2018/5/layout/IconLeafLabelList"/>
    <dgm:cxn modelId="{93ECB33A-FB43-4C72-9FAB-F20D6EC8B843}" type="presParOf" srcId="{0C70E7E7-1E60-41A8-AAEE-6EE259A7B461}" destId="{FF4C2FA9-9486-4455-9AEB-6DAD6F7C1824}" srcOrd="3" destOrd="0" presId="urn:microsoft.com/office/officeart/2018/5/layout/IconLeafLabelList"/>
    <dgm:cxn modelId="{65B028A6-BB2E-40A5-AB5B-A93E2DC4CDD1}" type="presParOf" srcId="{AEF39FE7-FC2D-4A34-8974-39FDCDC4ED2D}" destId="{2885ADC0-277A-4B6D-9CA5-755B6BECF748}" srcOrd="1" destOrd="0" presId="urn:microsoft.com/office/officeart/2018/5/layout/IconLeafLabelList"/>
    <dgm:cxn modelId="{0C585630-C0F7-4C67-9DCD-322FF3596472}" type="presParOf" srcId="{AEF39FE7-FC2D-4A34-8974-39FDCDC4ED2D}" destId="{4BCB8138-2645-45B3-B1F8-3EEE25CA05A4}" srcOrd="2" destOrd="0" presId="urn:microsoft.com/office/officeart/2018/5/layout/IconLeafLabelList"/>
    <dgm:cxn modelId="{44D7DFDC-B891-482E-A6C4-3CD6E8AEA462}" type="presParOf" srcId="{4BCB8138-2645-45B3-B1F8-3EEE25CA05A4}" destId="{6653A592-B005-409D-8EEC-63B724AF2056}" srcOrd="0" destOrd="0" presId="urn:microsoft.com/office/officeart/2018/5/layout/IconLeafLabelList"/>
    <dgm:cxn modelId="{C4F2E34E-BB49-4683-93F2-2C1CB505CD93}" type="presParOf" srcId="{4BCB8138-2645-45B3-B1F8-3EEE25CA05A4}" destId="{2F27D53E-C37B-403F-8546-5669CA40511D}" srcOrd="1" destOrd="0" presId="urn:microsoft.com/office/officeart/2018/5/layout/IconLeafLabelList"/>
    <dgm:cxn modelId="{5784E6B2-2D4F-4049-91D9-529DF24C9197}" type="presParOf" srcId="{4BCB8138-2645-45B3-B1F8-3EEE25CA05A4}" destId="{CEA6F4EE-FFAA-4ECD-B706-9872F81DF274}" srcOrd="2" destOrd="0" presId="urn:microsoft.com/office/officeart/2018/5/layout/IconLeafLabelList"/>
    <dgm:cxn modelId="{2BB5E037-AFCB-4561-9482-5F4F959B5F4A}" type="presParOf" srcId="{4BCB8138-2645-45B3-B1F8-3EEE25CA05A4}" destId="{ECF58382-66EC-47D6-8663-0666B83EEE0D}" srcOrd="3" destOrd="0" presId="urn:microsoft.com/office/officeart/2018/5/layout/IconLeafLabelList"/>
    <dgm:cxn modelId="{E196444F-12A2-4610-A376-D53998015C17}" type="presParOf" srcId="{AEF39FE7-FC2D-4A34-8974-39FDCDC4ED2D}" destId="{7AAA46DB-1A8D-4FF0-A293-DC14130FC46B}" srcOrd="3" destOrd="0" presId="urn:microsoft.com/office/officeart/2018/5/layout/IconLeafLabelList"/>
    <dgm:cxn modelId="{538150BC-9288-4580-A636-89164787916D}" type="presParOf" srcId="{AEF39FE7-FC2D-4A34-8974-39FDCDC4ED2D}" destId="{019CEB07-052A-4527-8762-66844C0574B6}" srcOrd="4" destOrd="0" presId="urn:microsoft.com/office/officeart/2018/5/layout/IconLeafLabelList"/>
    <dgm:cxn modelId="{981EDBD0-8CB3-43B7-90C0-5CD8BB067320}" type="presParOf" srcId="{019CEB07-052A-4527-8762-66844C0574B6}" destId="{B3DDDA15-85B7-4E7A-8916-8D32B3863F9B}" srcOrd="0" destOrd="0" presId="urn:microsoft.com/office/officeart/2018/5/layout/IconLeafLabelList"/>
    <dgm:cxn modelId="{FF03B2D1-45A7-4BD5-B33D-682E4E099091}" type="presParOf" srcId="{019CEB07-052A-4527-8762-66844C0574B6}" destId="{5E2F4D84-A243-4081-9C0D-22ABB7943855}" srcOrd="1" destOrd="0" presId="urn:microsoft.com/office/officeart/2018/5/layout/IconLeafLabelList"/>
    <dgm:cxn modelId="{FDDBDE6D-2899-42C1-AA32-2C186DBF6DAC}" type="presParOf" srcId="{019CEB07-052A-4527-8762-66844C0574B6}" destId="{30F56AA0-7E02-4C5D-AD92-7DE8DF5B1D13}" srcOrd="2" destOrd="0" presId="urn:microsoft.com/office/officeart/2018/5/layout/IconLeafLabelList"/>
    <dgm:cxn modelId="{50ADB3F0-1979-4045-85E0-D7E14ACF5546}" type="presParOf" srcId="{019CEB07-052A-4527-8762-66844C0574B6}" destId="{4D1F3A8F-AACA-40AC-9935-B7D3188E2F0D}" srcOrd="3" destOrd="0" presId="urn:microsoft.com/office/officeart/2018/5/layout/IconLeafLabelList"/>
    <dgm:cxn modelId="{76410A69-5BA3-42B2-889A-CB0411BBD56C}" type="presParOf" srcId="{AEF39FE7-FC2D-4A34-8974-39FDCDC4ED2D}" destId="{8AD97A9D-1F6F-4382-8C94-D70881C3C269}" srcOrd="5" destOrd="0" presId="urn:microsoft.com/office/officeart/2018/5/layout/IconLeafLabelList"/>
    <dgm:cxn modelId="{24AAF1E6-502A-46CE-B518-ADE35753F199}" type="presParOf" srcId="{AEF39FE7-FC2D-4A34-8974-39FDCDC4ED2D}" destId="{6960C696-03F4-44D4-AE26-9AC017523AFC}" srcOrd="6" destOrd="0" presId="urn:microsoft.com/office/officeart/2018/5/layout/IconLeafLabelList"/>
    <dgm:cxn modelId="{21FD24DE-C872-4501-8362-BB3B75372DE0}" type="presParOf" srcId="{6960C696-03F4-44D4-AE26-9AC017523AFC}" destId="{599CE7F0-9117-4879-A861-C0CB8353D54A}" srcOrd="0" destOrd="0" presId="urn:microsoft.com/office/officeart/2018/5/layout/IconLeafLabelList"/>
    <dgm:cxn modelId="{2545E3AC-D6B1-4C57-A865-20BA1962AFE4}" type="presParOf" srcId="{6960C696-03F4-44D4-AE26-9AC017523AFC}" destId="{F91523A3-D5CF-4D17-9947-C98B1490820A}" srcOrd="1" destOrd="0" presId="urn:microsoft.com/office/officeart/2018/5/layout/IconLeafLabelList"/>
    <dgm:cxn modelId="{F4F7504E-626B-47D6-9517-90E04798B7CC}" type="presParOf" srcId="{6960C696-03F4-44D4-AE26-9AC017523AFC}" destId="{0D88A2F3-44AB-49B5-86CF-43962E9B9B7D}" srcOrd="2" destOrd="0" presId="urn:microsoft.com/office/officeart/2018/5/layout/IconLeafLabelList"/>
    <dgm:cxn modelId="{2CA47E89-D9A2-4F52-96D3-934B6E06239C}" type="presParOf" srcId="{6960C696-03F4-44D4-AE26-9AC017523AFC}" destId="{52A2E2B4-5363-44F2-9B57-A7480A6662F1}" srcOrd="3" destOrd="0" presId="urn:microsoft.com/office/officeart/2018/5/layout/IconLeafLabelList"/>
    <dgm:cxn modelId="{16799C17-8EBA-4BF8-8106-5F56A0C5A207}" type="presParOf" srcId="{AEF39FE7-FC2D-4A34-8974-39FDCDC4ED2D}" destId="{76C1C8EC-2A3A-4626-AE38-BCA723BB8F12}" srcOrd="7" destOrd="0" presId="urn:microsoft.com/office/officeart/2018/5/layout/IconLeafLabelList"/>
    <dgm:cxn modelId="{8A8A7F72-D27C-4B24-B540-B2B210D5603D}" type="presParOf" srcId="{AEF39FE7-FC2D-4A34-8974-39FDCDC4ED2D}" destId="{968A0B2E-7A09-4F17-B6A6-A9E88A3EDFED}" srcOrd="8" destOrd="0" presId="urn:microsoft.com/office/officeart/2018/5/layout/IconLeafLabelList"/>
    <dgm:cxn modelId="{90D0F036-4A61-45E8-8406-017AA5E09762}" type="presParOf" srcId="{968A0B2E-7A09-4F17-B6A6-A9E88A3EDFED}" destId="{49DA63AA-046C-4240-8E2C-4BA6A99911E4}" srcOrd="0" destOrd="0" presId="urn:microsoft.com/office/officeart/2018/5/layout/IconLeafLabelList"/>
    <dgm:cxn modelId="{55A0D01C-DC45-4211-979D-B1175435DED9}" type="presParOf" srcId="{968A0B2E-7A09-4F17-B6A6-A9E88A3EDFED}" destId="{9B7C386E-30E9-4677-9B34-68B1C4441207}" srcOrd="1" destOrd="0" presId="urn:microsoft.com/office/officeart/2018/5/layout/IconLeafLabelList"/>
    <dgm:cxn modelId="{D93B5297-C877-4799-A94A-3A900EDF648E}" type="presParOf" srcId="{968A0B2E-7A09-4F17-B6A6-A9E88A3EDFED}" destId="{7482BB4F-7FB0-4540-8CD8-FCE9F2A058A8}" srcOrd="2" destOrd="0" presId="urn:microsoft.com/office/officeart/2018/5/layout/IconLeafLabelList"/>
    <dgm:cxn modelId="{A6EAD38F-70F5-442F-B416-980A7E419BD9}" type="presParOf" srcId="{968A0B2E-7A09-4F17-B6A6-A9E88A3EDFED}" destId="{569B8943-0708-41EA-80E7-D83631BC705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7A3CD29-934C-4A51-A545-F0B0D38EC48A}" type="doc">
      <dgm:prSet loTypeId="urn:microsoft.com/office/officeart/2005/8/layout/cycle7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E7146BA-49D9-4C03-A89A-9AC56AE30FC2}">
      <dgm:prSet phldrT="[Text]"/>
      <dgm:spPr/>
      <dgm:t>
        <a:bodyPr/>
        <a:lstStyle/>
        <a:p>
          <a:r>
            <a:rPr lang="en-US" dirty="0"/>
            <a:t>Overhead</a:t>
          </a:r>
        </a:p>
      </dgm:t>
    </dgm:pt>
    <dgm:pt modelId="{A1EC72AD-84D9-43E9-8E1E-374D0CDA5DAA}" type="parTrans" cxnId="{F580F310-90E6-4D89-A1A3-06D599FF8DE8}">
      <dgm:prSet/>
      <dgm:spPr/>
      <dgm:t>
        <a:bodyPr/>
        <a:lstStyle/>
        <a:p>
          <a:endParaRPr lang="en-US"/>
        </a:p>
      </dgm:t>
    </dgm:pt>
    <dgm:pt modelId="{AAF38157-1650-4F9A-9C94-E870EF031D2C}" type="sibTrans" cxnId="{F580F310-90E6-4D89-A1A3-06D599FF8DE8}">
      <dgm:prSet/>
      <dgm:spPr/>
      <dgm:t>
        <a:bodyPr/>
        <a:lstStyle/>
        <a:p>
          <a:endParaRPr lang="en-US" dirty="0"/>
        </a:p>
      </dgm:t>
    </dgm:pt>
    <dgm:pt modelId="{28F3DAC9-56F5-4CC5-99FC-239837EBF686}">
      <dgm:prSet phldrT="[Text]"/>
      <dgm:spPr/>
      <dgm:t>
        <a:bodyPr/>
        <a:lstStyle/>
        <a:p>
          <a:r>
            <a:rPr lang="en-US" dirty="0"/>
            <a:t>Non-RHC</a:t>
          </a:r>
        </a:p>
      </dgm:t>
    </dgm:pt>
    <dgm:pt modelId="{F0E43A71-B33A-4A0D-8369-CC4E13B0B361}" type="parTrans" cxnId="{DAF0D972-4AC9-46B8-B18E-CF90475D2DA3}">
      <dgm:prSet/>
      <dgm:spPr/>
      <dgm:t>
        <a:bodyPr/>
        <a:lstStyle/>
        <a:p>
          <a:endParaRPr lang="en-US"/>
        </a:p>
      </dgm:t>
    </dgm:pt>
    <dgm:pt modelId="{18D118CD-8F95-4A25-8AD6-A429DB549761}" type="sibTrans" cxnId="{DAF0D972-4AC9-46B8-B18E-CF90475D2DA3}">
      <dgm:prSet/>
      <dgm:spPr/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RHC costs</a:t>
          </a:r>
        </a:p>
      </dgm:t>
    </dgm:pt>
    <dgm:pt modelId="{887A226B-B814-4BDB-819D-266A863390D5}">
      <dgm:prSet phldrT="[Text]"/>
      <dgm:spPr/>
      <dgm:t>
        <a:bodyPr/>
        <a:lstStyle/>
        <a:p>
          <a:r>
            <a:rPr lang="en-US" dirty="0"/>
            <a:t>Healthcare</a:t>
          </a:r>
        </a:p>
      </dgm:t>
    </dgm:pt>
    <dgm:pt modelId="{01903C8F-3FF2-49EE-B2E9-722A6C91A2BD}" type="parTrans" cxnId="{592FEA7E-D370-4E0E-8175-771AEA0C7ECA}">
      <dgm:prSet/>
      <dgm:spPr/>
      <dgm:t>
        <a:bodyPr/>
        <a:lstStyle/>
        <a:p>
          <a:endParaRPr lang="en-US"/>
        </a:p>
      </dgm:t>
    </dgm:pt>
    <dgm:pt modelId="{787F725E-8921-44FC-A0E9-7D2517600071}" type="sibTrans" cxnId="{592FEA7E-D370-4E0E-8175-771AEA0C7ECA}">
      <dgm:prSet/>
      <dgm:spPr/>
      <dgm:t>
        <a:bodyPr/>
        <a:lstStyle/>
        <a:p>
          <a:endParaRPr lang="en-US" dirty="0"/>
        </a:p>
      </dgm:t>
    </dgm:pt>
    <dgm:pt modelId="{B3925963-E22D-449E-81CD-221B78B5B3BC}" type="pres">
      <dgm:prSet presAssocID="{07A3CD29-934C-4A51-A545-F0B0D38EC48A}" presName="Name0" presStyleCnt="0">
        <dgm:presLayoutVars>
          <dgm:dir/>
          <dgm:resizeHandles val="exact"/>
        </dgm:presLayoutVars>
      </dgm:prSet>
      <dgm:spPr/>
    </dgm:pt>
    <dgm:pt modelId="{E03AC76D-E89A-4687-94A8-C966863874D6}" type="pres">
      <dgm:prSet presAssocID="{5E7146BA-49D9-4C03-A89A-9AC56AE30FC2}" presName="node" presStyleLbl="node1" presStyleIdx="0" presStyleCnt="3">
        <dgm:presLayoutVars>
          <dgm:bulletEnabled val="1"/>
        </dgm:presLayoutVars>
      </dgm:prSet>
      <dgm:spPr/>
    </dgm:pt>
    <dgm:pt modelId="{F0EB3E72-A319-4316-B2F4-AB5DB031F1DA}" type="pres">
      <dgm:prSet presAssocID="{AAF38157-1650-4F9A-9C94-E870EF031D2C}" presName="sibTrans" presStyleLbl="sibTrans2D1" presStyleIdx="0" presStyleCnt="3"/>
      <dgm:spPr/>
    </dgm:pt>
    <dgm:pt modelId="{573E30FD-0BF2-43FA-8CEC-0F7EB91ABC3D}" type="pres">
      <dgm:prSet presAssocID="{AAF38157-1650-4F9A-9C94-E870EF031D2C}" presName="connectorText" presStyleLbl="sibTrans2D1" presStyleIdx="0" presStyleCnt="3"/>
      <dgm:spPr/>
    </dgm:pt>
    <dgm:pt modelId="{6EAC2BD0-14FD-4FAD-B8D9-4BE83F1EEF66}" type="pres">
      <dgm:prSet presAssocID="{28F3DAC9-56F5-4CC5-99FC-239837EBF686}" presName="node" presStyleLbl="node1" presStyleIdx="1" presStyleCnt="3">
        <dgm:presLayoutVars>
          <dgm:bulletEnabled val="1"/>
        </dgm:presLayoutVars>
      </dgm:prSet>
      <dgm:spPr/>
    </dgm:pt>
    <dgm:pt modelId="{37233836-B687-4068-A0C6-9C3742B4D9FC}" type="pres">
      <dgm:prSet presAssocID="{18D118CD-8F95-4A25-8AD6-A429DB549761}" presName="sibTrans" presStyleLbl="sibTrans2D1" presStyleIdx="1" presStyleCnt="3"/>
      <dgm:spPr/>
    </dgm:pt>
    <dgm:pt modelId="{0C557CBA-C2F5-42A8-98B5-150A7F831CF2}" type="pres">
      <dgm:prSet presAssocID="{18D118CD-8F95-4A25-8AD6-A429DB549761}" presName="connectorText" presStyleLbl="sibTrans2D1" presStyleIdx="1" presStyleCnt="3"/>
      <dgm:spPr/>
    </dgm:pt>
    <dgm:pt modelId="{E98B9C07-A5DA-42CB-8AFE-2DF2D9EF100A}" type="pres">
      <dgm:prSet presAssocID="{887A226B-B814-4BDB-819D-266A863390D5}" presName="node" presStyleLbl="node1" presStyleIdx="2" presStyleCnt="3">
        <dgm:presLayoutVars>
          <dgm:bulletEnabled val="1"/>
        </dgm:presLayoutVars>
      </dgm:prSet>
      <dgm:spPr/>
    </dgm:pt>
    <dgm:pt modelId="{0E98BB1C-E5EE-4203-B3AA-8EBB6A79C669}" type="pres">
      <dgm:prSet presAssocID="{787F725E-8921-44FC-A0E9-7D2517600071}" presName="sibTrans" presStyleLbl="sibTrans2D1" presStyleIdx="2" presStyleCnt="3"/>
      <dgm:spPr/>
    </dgm:pt>
    <dgm:pt modelId="{99820565-D488-4064-A877-830D63B2BE84}" type="pres">
      <dgm:prSet presAssocID="{787F725E-8921-44FC-A0E9-7D2517600071}" presName="connectorText" presStyleLbl="sibTrans2D1" presStyleIdx="2" presStyleCnt="3"/>
      <dgm:spPr/>
    </dgm:pt>
  </dgm:ptLst>
  <dgm:cxnLst>
    <dgm:cxn modelId="{98D4C701-B1EA-43F2-8C98-7BC4525B2224}" type="presOf" srcId="{787F725E-8921-44FC-A0E9-7D2517600071}" destId="{99820565-D488-4064-A877-830D63B2BE84}" srcOrd="1" destOrd="0" presId="urn:microsoft.com/office/officeart/2005/8/layout/cycle7"/>
    <dgm:cxn modelId="{C5456103-ED85-43A7-AAFF-B3BEC953B493}" type="presOf" srcId="{28F3DAC9-56F5-4CC5-99FC-239837EBF686}" destId="{6EAC2BD0-14FD-4FAD-B8D9-4BE83F1EEF66}" srcOrd="0" destOrd="0" presId="urn:microsoft.com/office/officeart/2005/8/layout/cycle7"/>
    <dgm:cxn modelId="{F580F310-90E6-4D89-A1A3-06D599FF8DE8}" srcId="{07A3CD29-934C-4A51-A545-F0B0D38EC48A}" destId="{5E7146BA-49D9-4C03-A89A-9AC56AE30FC2}" srcOrd="0" destOrd="0" parTransId="{A1EC72AD-84D9-43E9-8E1E-374D0CDA5DAA}" sibTransId="{AAF38157-1650-4F9A-9C94-E870EF031D2C}"/>
    <dgm:cxn modelId="{E6899249-EDEF-4949-A161-7A262053FDA9}" type="presOf" srcId="{18D118CD-8F95-4A25-8AD6-A429DB549761}" destId="{37233836-B687-4068-A0C6-9C3742B4D9FC}" srcOrd="0" destOrd="0" presId="urn:microsoft.com/office/officeart/2005/8/layout/cycle7"/>
    <dgm:cxn modelId="{DAF0D972-4AC9-46B8-B18E-CF90475D2DA3}" srcId="{07A3CD29-934C-4A51-A545-F0B0D38EC48A}" destId="{28F3DAC9-56F5-4CC5-99FC-239837EBF686}" srcOrd="1" destOrd="0" parTransId="{F0E43A71-B33A-4A0D-8369-CC4E13B0B361}" sibTransId="{18D118CD-8F95-4A25-8AD6-A429DB549761}"/>
    <dgm:cxn modelId="{592FEA7E-D370-4E0E-8175-771AEA0C7ECA}" srcId="{07A3CD29-934C-4A51-A545-F0B0D38EC48A}" destId="{887A226B-B814-4BDB-819D-266A863390D5}" srcOrd="2" destOrd="0" parTransId="{01903C8F-3FF2-49EE-B2E9-722A6C91A2BD}" sibTransId="{787F725E-8921-44FC-A0E9-7D2517600071}"/>
    <dgm:cxn modelId="{45959390-15D3-4823-9C7A-CC13A239B922}" type="presOf" srcId="{18D118CD-8F95-4A25-8AD6-A429DB549761}" destId="{0C557CBA-C2F5-42A8-98B5-150A7F831CF2}" srcOrd="1" destOrd="0" presId="urn:microsoft.com/office/officeart/2005/8/layout/cycle7"/>
    <dgm:cxn modelId="{8E9058C9-92DC-455F-80E1-D93329F69F7C}" type="presOf" srcId="{887A226B-B814-4BDB-819D-266A863390D5}" destId="{E98B9C07-A5DA-42CB-8AFE-2DF2D9EF100A}" srcOrd="0" destOrd="0" presId="urn:microsoft.com/office/officeart/2005/8/layout/cycle7"/>
    <dgm:cxn modelId="{5E2E51CE-950F-40A4-8620-D9826B3759DB}" type="presOf" srcId="{AAF38157-1650-4F9A-9C94-E870EF031D2C}" destId="{F0EB3E72-A319-4316-B2F4-AB5DB031F1DA}" srcOrd="0" destOrd="0" presId="urn:microsoft.com/office/officeart/2005/8/layout/cycle7"/>
    <dgm:cxn modelId="{08EF21D7-0AAA-4305-A9DC-94AA98C568E5}" type="presOf" srcId="{AAF38157-1650-4F9A-9C94-E870EF031D2C}" destId="{573E30FD-0BF2-43FA-8CEC-0F7EB91ABC3D}" srcOrd="1" destOrd="0" presId="urn:microsoft.com/office/officeart/2005/8/layout/cycle7"/>
    <dgm:cxn modelId="{232EADDC-167A-475C-BCB6-D75718717B6C}" type="presOf" srcId="{787F725E-8921-44FC-A0E9-7D2517600071}" destId="{0E98BB1C-E5EE-4203-B3AA-8EBB6A79C669}" srcOrd="0" destOrd="0" presId="urn:microsoft.com/office/officeart/2005/8/layout/cycle7"/>
    <dgm:cxn modelId="{2A7CBBE0-BCE4-4527-AE95-386141195C6C}" type="presOf" srcId="{07A3CD29-934C-4A51-A545-F0B0D38EC48A}" destId="{B3925963-E22D-449E-81CD-221B78B5B3BC}" srcOrd="0" destOrd="0" presId="urn:microsoft.com/office/officeart/2005/8/layout/cycle7"/>
    <dgm:cxn modelId="{DE26B1EC-7573-4C41-B6F0-953EFD9B65CA}" type="presOf" srcId="{5E7146BA-49D9-4C03-A89A-9AC56AE30FC2}" destId="{E03AC76D-E89A-4687-94A8-C966863874D6}" srcOrd="0" destOrd="0" presId="urn:microsoft.com/office/officeart/2005/8/layout/cycle7"/>
    <dgm:cxn modelId="{D378A5CF-62D1-4102-AEDC-1801C5FE86F0}" type="presParOf" srcId="{B3925963-E22D-449E-81CD-221B78B5B3BC}" destId="{E03AC76D-E89A-4687-94A8-C966863874D6}" srcOrd="0" destOrd="0" presId="urn:microsoft.com/office/officeart/2005/8/layout/cycle7"/>
    <dgm:cxn modelId="{8CA1394B-F5A8-4932-900C-BAD0A856D912}" type="presParOf" srcId="{B3925963-E22D-449E-81CD-221B78B5B3BC}" destId="{F0EB3E72-A319-4316-B2F4-AB5DB031F1DA}" srcOrd="1" destOrd="0" presId="urn:microsoft.com/office/officeart/2005/8/layout/cycle7"/>
    <dgm:cxn modelId="{7EAFF40E-2EFB-4B05-827C-B0777C7343FB}" type="presParOf" srcId="{F0EB3E72-A319-4316-B2F4-AB5DB031F1DA}" destId="{573E30FD-0BF2-43FA-8CEC-0F7EB91ABC3D}" srcOrd="0" destOrd="0" presId="urn:microsoft.com/office/officeart/2005/8/layout/cycle7"/>
    <dgm:cxn modelId="{6E3C736C-1B6D-4113-AB76-70E5162483A6}" type="presParOf" srcId="{B3925963-E22D-449E-81CD-221B78B5B3BC}" destId="{6EAC2BD0-14FD-4FAD-B8D9-4BE83F1EEF66}" srcOrd="2" destOrd="0" presId="urn:microsoft.com/office/officeart/2005/8/layout/cycle7"/>
    <dgm:cxn modelId="{DF151BDB-259E-42A3-A167-89254EE483E5}" type="presParOf" srcId="{B3925963-E22D-449E-81CD-221B78B5B3BC}" destId="{37233836-B687-4068-A0C6-9C3742B4D9FC}" srcOrd="3" destOrd="0" presId="urn:microsoft.com/office/officeart/2005/8/layout/cycle7"/>
    <dgm:cxn modelId="{B1158F43-D5C5-4322-A324-94E25CBABC72}" type="presParOf" srcId="{37233836-B687-4068-A0C6-9C3742B4D9FC}" destId="{0C557CBA-C2F5-42A8-98B5-150A7F831CF2}" srcOrd="0" destOrd="0" presId="urn:microsoft.com/office/officeart/2005/8/layout/cycle7"/>
    <dgm:cxn modelId="{CD2DB4E8-D903-43C0-98C6-D29AF09DB19F}" type="presParOf" srcId="{B3925963-E22D-449E-81CD-221B78B5B3BC}" destId="{E98B9C07-A5DA-42CB-8AFE-2DF2D9EF100A}" srcOrd="4" destOrd="0" presId="urn:microsoft.com/office/officeart/2005/8/layout/cycle7"/>
    <dgm:cxn modelId="{C66164E4-4519-4533-AD22-EAEAFAC00FDE}" type="presParOf" srcId="{B3925963-E22D-449E-81CD-221B78B5B3BC}" destId="{0E98BB1C-E5EE-4203-B3AA-8EBB6A79C669}" srcOrd="5" destOrd="0" presId="urn:microsoft.com/office/officeart/2005/8/layout/cycle7"/>
    <dgm:cxn modelId="{459FC08B-9C55-4308-A2D4-C1C6AB12353A}" type="presParOf" srcId="{0E98BB1C-E5EE-4203-B3AA-8EBB6A79C669}" destId="{99820565-D488-4064-A877-830D63B2BE8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8A2507C-A0C0-406F-85FF-2316ECED79A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2BDC2BA-BA97-4585-98DA-665860A63C21}">
      <dgm:prSet/>
      <dgm:spPr/>
      <dgm:t>
        <a:bodyPr/>
        <a:lstStyle/>
        <a:p>
          <a:r>
            <a:rPr lang="en-US"/>
            <a:t>Only include items that use overhead!</a:t>
          </a:r>
          <a:br>
            <a:rPr lang="en-US"/>
          </a:br>
          <a:endParaRPr lang="en-US"/>
        </a:p>
      </dgm:t>
    </dgm:pt>
    <dgm:pt modelId="{CDF10E52-2083-4B42-B90B-5B0E6326C249}" type="parTrans" cxnId="{7E4F7085-1F6F-4084-AD1B-AD8D2509A8A6}">
      <dgm:prSet/>
      <dgm:spPr/>
      <dgm:t>
        <a:bodyPr/>
        <a:lstStyle/>
        <a:p>
          <a:endParaRPr lang="en-US"/>
        </a:p>
      </dgm:t>
    </dgm:pt>
    <dgm:pt modelId="{7B7D9E2F-15AD-43AF-9698-9DD0BE379EA4}" type="sibTrans" cxnId="{7E4F7085-1F6F-4084-AD1B-AD8D2509A8A6}">
      <dgm:prSet/>
      <dgm:spPr/>
      <dgm:t>
        <a:bodyPr/>
        <a:lstStyle/>
        <a:p>
          <a:endParaRPr lang="en-US"/>
        </a:p>
      </dgm:t>
    </dgm:pt>
    <dgm:pt modelId="{868E884E-C5DA-49D7-9A25-0E932F117321}">
      <dgm:prSet/>
      <dgm:spPr/>
      <dgm:t>
        <a:bodyPr/>
        <a:lstStyle/>
        <a:p>
          <a:r>
            <a:rPr lang="en-US"/>
            <a:t>Most common Non-RHC</a:t>
          </a:r>
        </a:p>
      </dgm:t>
    </dgm:pt>
    <dgm:pt modelId="{7A30366D-7799-4D1E-8CAA-8E2CF9D9CD1A}" type="parTrans" cxnId="{406E8ACE-4451-4430-9D07-7EE13502489C}">
      <dgm:prSet/>
      <dgm:spPr/>
      <dgm:t>
        <a:bodyPr/>
        <a:lstStyle/>
        <a:p>
          <a:endParaRPr lang="en-US"/>
        </a:p>
      </dgm:t>
    </dgm:pt>
    <dgm:pt modelId="{DB9ADC29-E89F-4AB7-A40D-312FEACBD7A1}" type="sibTrans" cxnId="{406E8ACE-4451-4430-9D07-7EE13502489C}">
      <dgm:prSet/>
      <dgm:spPr/>
      <dgm:t>
        <a:bodyPr/>
        <a:lstStyle/>
        <a:p>
          <a:endParaRPr lang="en-US"/>
        </a:p>
      </dgm:t>
    </dgm:pt>
    <dgm:pt modelId="{A143F69F-9345-4B1E-B5C1-62D51E831198}">
      <dgm:prSet/>
      <dgm:spPr/>
      <dgm:t>
        <a:bodyPr/>
        <a:lstStyle/>
        <a:p>
          <a:r>
            <a:rPr lang="en-US"/>
            <a:t>Technical component of Lab, X-Ray, EKG</a:t>
          </a:r>
        </a:p>
      </dgm:t>
    </dgm:pt>
    <dgm:pt modelId="{FF5CAD1B-8D78-4E0E-819B-8CBE2630D1A9}" type="parTrans" cxnId="{CDE16B74-85FB-4096-A3FA-355488FABB6C}">
      <dgm:prSet/>
      <dgm:spPr/>
      <dgm:t>
        <a:bodyPr/>
        <a:lstStyle/>
        <a:p>
          <a:endParaRPr lang="en-US"/>
        </a:p>
      </dgm:t>
    </dgm:pt>
    <dgm:pt modelId="{5B3AE5BB-E7E8-4D68-8E5D-C1A8160A74D1}" type="sibTrans" cxnId="{CDE16B74-85FB-4096-A3FA-355488FABB6C}">
      <dgm:prSet/>
      <dgm:spPr/>
      <dgm:t>
        <a:bodyPr/>
        <a:lstStyle/>
        <a:p>
          <a:endParaRPr lang="en-US"/>
        </a:p>
      </dgm:t>
    </dgm:pt>
    <dgm:pt modelId="{43577B84-31C2-456F-8C68-C4943A4C30B8}">
      <dgm:prSet/>
      <dgm:spPr/>
      <dgm:t>
        <a:bodyPr/>
        <a:lstStyle/>
        <a:p>
          <a:r>
            <a:rPr lang="en-US"/>
            <a:t>CCM and Telemedicine</a:t>
          </a:r>
        </a:p>
      </dgm:t>
    </dgm:pt>
    <dgm:pt modelId="{48F28EB5-39C1-4115-8DD1-D2B3C81CBD11}" type="parTrans" cxnId="{381FC08E-5F27-4064-85BC-5323549CC953}">
      <dgm:prSet/>
      <dgm:spPr/>
      <dgm:t>
        <a:bodyPr/>
        <a:lstStyle/>
        <a:p>
          <a:endParaRPr lang="en-US"/>
        </a:p>
      </dgm:t>
    </dgm:pt>
    <dgm:pt modelId="{91A97191-9EB2-4553-B1A5-0DF434D308FD}" type="sibTrans" cxnId="{381FC08E-5F27-4064-85BC-5323549CC953}">
      <dgm:prSet/>
      <dgm:spPr/>
      <dgm:t>
        <a:bodyPr/>
        <a:lstStyle/>
        <a:p>
          <a:endParaRPr lang="en-US"/>
        </a:p>
      </dgm:t>
    </dgm:pt>
    <dgm:pt modelId="{C2DD1DDB-DBEF-4BF7-95BE-F5C50B10386F}">
      <dgm:prSet/>
      <dgm:spPr/>
      <dgm:t>
        <a:bodyPr/>
        <a:lstStyle/>
        <a:p>
          <a:r>
            <a:rPr lang="en-US"/>
            <a:t>Other items not covered under the RHC program or paid outside of the RHC rate</a:t>
          </a:r>
          <a:br>
            <a:rPr lang="en-US"/>
          </a:br>
          <a:endParaRPr lang="en-US"/>
        </a:p>
      </dgm:t>
    </dgm:pt>
    <dgm:pt modelId="{FB429874-C43D-4587-8F74-B1B9F8DA3489}" type="parTrans" cxnId="{601FF110-5357-46FE-BCD6-2B8432AD7908}">
      <dgm:prSet/>
      <dgm:spPr/>
      <dgm:t>
        <a:bodyPr/>
        <a:lstStyle/>
        <a:p>
          <a:endParaRPr lang="en-US"/>
        </a:p>
      </dgm:t>
    </dgm:pt>
    <dgm:pt modelId="{0B48CF3C-E7A3-4A85-B908-663FF17FFC84}" type="sibTrans" cxnId="{601FF110-5357-46FE-BCD6-2B8432AD7908}">
      <dgm:prSet/>
      <dgm:spPr/>
      <dgm:t>
        <a:bodyPr/>
        <a:lstStyle/>
        <a:p>
          <a:endParaRPr lang="en-US"/>
        </a:p>
      </dgm:t>
    </dgm:pt>
    <dgm:pt modelId="{D8853A15-A3BE-4EFC-BFAE-F05CB9475DA1}">
      <dgm:prSet/>
      <dgm:spPr/>
      <dgm:t>
        <a:bodyPr/>
        <a:lstStyle/>
        <a:p>
          <a:r>
            <a:rPr lang="en-US" b="1"/>
            <a:t>ONLY LEAVE AMOUNTS IN THE NON-RHC SECTION IF THEY NEED TO CAPTURE OVERHEAD</a:t>
          </a:r>
          <a:endParaRPr lang="en-US"/>
        </a:p>
      </dgm:t>
    </dgm:pt>
    <dgm:pt modelId="{16CE2A22-131A-4F0D-A28B-33648A2AD886}" type="parTrans" cxnId="{8EA86A93-9090-42ED-A5F9-FC32704EC6EA}">
      <dgm:prSet/>
      <dgm:spPr/>
      <dgm:t>
        <a:bodyPr/>
        <a:lstStyle/>
        <a:p>
          <a:endParaRPr lang="en-US"/>
        </a:p>
      </dgm:t>
    </dgm:pt>
    <dgm:pt modelId="{71B90B0C-BBE7-4B2A-A632-EF962BE5E30A}" type="sibTrans" cxnId="{8EA86A93-9090-42ED-A5F9-FC32704EC6EA}">
      <dgm:prSet/>
      <dgm:spPr/>
      <dgm:t>
        <a:bodyPr/>
        <a:lstStyle/>
        <a:p>
          <a:endParaRPr lang="en-US"/>
        </a:p>
      </dgm:t>
    </dgm:pt>
    <dgm:pt modelId="{6B1FE951-CB41-4E16-80E2-F594D976C388}" type="pres">
      <dgm:prSet presAssocID="{48A2507C-A0C0-406F-85FF-2316ECED79A8}" presName="linear" presStyleCnt="0">
        <dgm:presLayoutVars>
          <dgm:dir/>
          <dgm:animLvl val="lvl"/>
          <dgm:resizeHandles val="exact"/>
        </dgm:presLayoutVars>
      </dgm:prSet>
      <dgm:spPr/>
    </dgm:pt>
    <dgm:pt modelId="{240C1F36-9D52-4413-AB61-756093ADF193}" type="pres">
      <dgm:prSet presAssocID="{82BDC2BA-BA97-4585-98DA-665860A63C21}" presName="parentLin" presStyleCnt="0"/>
      <dgm:spPr/>
    </dgm:pt>
    <dgm:pt modelId="{9250CABA-63C3-4179-912D-FC0AED1C8E26}" type="pres">
      <dgm:prSet presAssocID="{82BDC2BA-BA97-4585-98DA-665860A63C21}" presName="parentLeftMargin" presStyleLbl="node1" presStyleIdx="0" presStyleCnt="3"/>
      <dgm:spPr/>
    </dgm:pt>
    <dgm:pt modelId="{23FBDB5C-92EF-4BA8-9125-AF7818EC3627}" type="pres">
      <dgm:prSet presAssocID="{82BDC2BA-BA97-4585-98DA-665860A63C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0AB4A3-B0A8-4536-8620-98082263B275}" type="pres">
      <dgm:prSet presAssocID="{82BDC2BA-BA97-4585-98DA-665860A63C21}" presName="negativeSpace" presStyleCnt="0"/>
      <dgm:spPr/>
    </dgm:pt>
    <dgm:pt modelId="{3B138C35-32FC-421A-AE1B-082A25C7E4DB}" type="pres">
      <dgm:prSet presAssocID="{82BDC2BA-BA97-4585-98DA-665860A63C21}" presName="childText" presStyleLbl="conFgAcc1" presStyleIdx="0" presStyleCnt="3">
        <dgm:presLayoutVars>
          <dgm:bulletEnabled val="1"/>
        </dgm:presLayoutVars>
      </dgm:prSet>
      <dgm:spPr/>
    </dgm:pt>
    <dgm:pt modelId="{3A50A6AD-6A91-43A9-B590-24B7C3F1A613}" type="pres">
      <dgm:prSet presAssocID="{7B7D9E2F-15AD-43AF-9698-9DD0BE379EA4}" presName="spaceBetweenRectangles" presStyleCnt="0"/>
      <dgm:spPr/>
    </dgm:pt>
    <dgm:pt modelId="{7AAFC7BB-686B-4C93-9913-4E40B9BE4812}" type="pres">
      <dgm:prSet presAssocID="{868E884E-C5DA-49D7-9A25-0E932F117321}" presName="parentLin" presStyleCnt="0"/>
      <dgm:spPr/>
    </dgm:pt>
    <dgm:pt modelId="{C2BA16D4-84A1-46EB-8ED7-7BD7A9C88CAF}" type="pres">
      <dgm:prSet presAssocID="{868E884E-C5DA-49D7-9A25-0E932F117321}" presName="parentLeftMargin" presStyleLbl="node1" presStyleIdx="0" presStyleCnt="3"/>
      <dgm:spPr/>
    </dgm:pt>
    <dgm:pt modelId="{4DC32AB2-7E3D-463F-B545-430313B22469}" type="pres">
      <dgm:prSet presAssocID="{868E884E-C5DA-49D7-9A25-0E932F1173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034F0C-681D-4B5B-83B0-AFA070AA4CC3}" type="pres">
      <dgm:prSet presAssocID="{868E884E-C5DA-49D7-9A25-0E932F117321}" presName="negativeSpace" presStyleCnt="0"/>
      <dgm:spPr/>
    </dgm:pt>
    <dgm:pt modelId="{24EF6CBE-0196-4420-84AD-0D2AF4663749}" type="pres">
      <dgm:prSet presAssocID="{868E884E-C5DA-49D7-9A25-0E932F117321}" presName="childText" presStyleLbl="conFgAcc1" presStyleIdx="1" presStyleCnt="3">
        <dgm:presLayoutVars>
          <dgm:bulletEnabled val="1"/>
        </dgm:presLayoutVars>
      </dgm:prSet>
      <dgm:spPr/>
    </dgm:pt>
    <dgm:pt modelId="{C79DE21D-F5F8-44B2-A47E-736C8676F892}" type="pres">
      <dgm:prSet presAssocID="{DB9ADC29-E89F-4AB7-A40D-312FEACBD7A1}" presName="spaceBetweenRectangles" presStyleCnt="0"/>
      <dgm:spPr/>
    </dgm:pt>
    <dgm:pt modelId="{EC78235C-2F0D-48DE-B882-074C0AC7FB69}" type="pres">
      <dgm:prSet presAssocID="{D8853A15-A3BE-4EFC-BFAE-F05CB9475DA1}" presName="parentLin" presStyleCnt="0"/>
      <dgm:spPr/>
    </dgm:pt>
    <dgm:pt modelId="{689E07B7-9215-4F5A-9D8E-8A8B930A0740}" type="pres">
      <dgm:prSet presAssocID="{D8853A15-A3BE-4EFC-BFAE-F05CB9475DA1}" presName="parentLeftMargin" presStyleLbl="node1" presStyleIdx="1" presStyleCnt="3"/>
      <dgm:spPr/>
    </dgm:pt>
    <dgm:pt modelId="{A796C673-BEA0-404D-BB62-C0CFE8FC749E}" type="pres">
      <dgm:prSet presAssocID="{D8853A15-A3BE-4EFC-BFAE-F05CB9475DA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E4B9464-BBA4-45E3-8336-97E6874722D6}" type="pres">
      <dgm:prSet presAssocID="{D8853A15-A3BE-4EFC-BFAE-F05CB9475DA1}" presName="negativeSpace" presStyleCnt="0"/>
      <dgm:spPr/>
    </dgm:pt>
    <dgm:pt modelId="{6F323B3D-9601-40D1-99A2-158C0CD71544}" type="pres">
      <dgm:prSet presAssocID="{D8853A15-A3BE-4EFC-BFAE-F05CB9475D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1FF110-5357-46FE-BCD6-2B8432AD7908}" srcId="{868E884E-C5DA-49D7-9A25-0E932F117321}" destId="{C2DD1DDB-DBEF-4BF7-95BE-F5C50B10386F}" srcOrd="2" destOrd="0" parTransId="{FB429874-C43D-4587-8F74-B1B9F8DA3489}" sibTransId="{0B48CF3C-E7A3-4A85-B908-663FF17FFC84}"/>
    <dgm:cxn modelId="{B657B222-F82D-49CC-BD29-45B2552F914C}" type="presOf" srcId="{D8853A15-A3BE-4EFC-BFAE-F05CB9475DA1}" destId="{689E07B7-9215-4F5A-9D8E-8A8B930A0740}" srcOrd="0" destOrd="0" presId="urn:microsoft.com/office/officeart/2005/8/layout/list1"/>
    <dgm:cxn modelId="{96510726-4D57-4129-B760-01A09C50A1C9}" type="presOf" srcId="{868E884E-C5DA-49D7-9A25-0E932F117321}" destId="{C2BA16D4-84A1-46EB-8ED7-7BD7A9C88CAF}" srcOrd="0" destOrd="0" presId="urn:microsoft.com/office/officeart/2005/8/layout/list1"/>
    <dgm:cxn modelId="{628FB15B-43E8-424A-A24D-163E97FB3FBB}" type="presOf" srcId="{82BDC2BA-BA97-4585-98DA-665860A63C21}" destId="{9250CABA-63C3-4179-912D-FC0AED1C8E26}" srcOrd="0" destOrd="0" presId="urn:microsoft.com/office/officeart/2005/8/layout/list1"/>
    <dgm:cxn modelId="{C4C1B942-1807-4729-BDF6-53DAEAB9D2EC}" type="presOf" srcId="{C2DD1DDB-DBEF-4BF7-95BE-F5C50B10386F}" destId="{24EF6CBE-0196-4420-84AD-0D2AF4663749}" srcOrd="0" destOrd="2" presId="urn:microsoft.com/office/officeart/2005/8/layout/list1"/>
    <dgm:cxn modelId="{FAB8DC47-F633-4F89-9B56-C37BB15AB711}" type="presOf" srcId="{43577B84-31C2-456F-8C68-C4943A4C30B8}" destId="{24EF6CBE-0196-4420-84AD-0D2AF4663749}" srcOrd="0" destOrd="1" presId="urn:microsoft.com/office/officeart/2005/8/layout/list1"/>
    <dgm:cxn modelId="{CDE16B74-85FB-4096-A3FA-355488FABB6C}" srcId="{868E884E-C5DA-49D7-9A25-0E932F117321}" destId="{A143F69F-9345-4B1E-B5C1-62D51E831198}" srcOrd="0" destOrd="0" parTransId="{FF5CAD1B-8D78-4E0E-819B-8CBE2630D1A9}" sibTransId="{5B3AE5BB-E7E8-4D68-8E5D-C1A8160A74D1}"/>
    <dgm:cxn modelId="{7E4F7085-1F6F-4084-AD1B-AD8D2509A8A6}" srcId="{48A2507C-A0C0-406F-85FF-2316ECED79A8}" destId="{82BDC2BA-BA97-4585-98DA-665860A63C21}" srcOrd="0" destOrd="0" parTransId="{CDF10E52-2083-4B42-B90B-5B0E6326C249}" sibTransId="{7B7D9E2F-15AD-43AF-9698-9DD0BE379EA4}"/>
    <dgm:cxn modelId="{381FC08E-5F27-4064-85BC-5323549CC953}" srcId="{868E884E-C5DA-49D7-9A25-0E932F117321}" destId="{43577B84-31C2-456F-8C68-C4943A4C30B8}" srcOrd="1" destOrd="0" parTransId="{48F28EB5-39C1-4115-8DD1-D2B3C81CBD11}" sibTransId="{91A97191-9EB2-4553-B1A5-0DF434D308FD}"/>
    <dgm:cxn modelId="{8EA86A93-9090-42ED-A5F9-FC32704EC6EA}" srcId="{48A2507C-A0C0-406F-85FF-2316ECED79A8}" destId="{D8853A15-A3BE-4EFC-BFAE-F05CB9475DA1}" srcOrd="2" destOrd="0" parTransId="{16CE2A22-131A-4F0D-A28B-33648A2AD886}" sibTransId="{71B90B0C-BBE7-4B2A-A632-EF962BE5E30A}"/>
    <dgm:cxn modelId="{F8947C97-9ADE-4929-9022-B5EE16397E69}" type="presOf" srcId="{A143F69F-9345-4B1E-B5C1-62D51E831198}" destId="{24EF6CBE-0196-4420-84AD-0D2AF4663749}" srcOrd="0" destOrd="0" presId="urn:microsoft.com/office/officeart/2005/8/layout/list1"/>
    <dgm:cxn modelId="{9F043AA0-1E59-4AA4-B5DA-00F60C580623}" type="presOf" srcId="{D8853A15-A3BE-4EFC-BFAE-F05CB9475DA1}" destId="{A796C673-BEA0-404D-BB62-C0CFE8FC749E}" srcOrd="1" destOrd="0" presId="urn:microsoft.com/office/officeart/2005/8/layout/list1"/>
    <dgm:cxn modelId="{E14377B3-F365-442A-A838-6B2CCD16A937}" type="presOf" srcId="{868E884E-C5DA-49D7-9A25-0E932F117321}" destId="{4DC32AB2-7E3D-463F-B545-430313B22469}" srcOrd="1" destOrd="0" presId="urn:microsoft.com/office/officeart/2005/8/layout/list1"/>
    <dgm:cxn modelId="{406E8ACE-4451-4430-9D07-7EE13502489C}" srcId="{48A2507C-A0C0-406F-85FF-2316ECED79A8}" destId="{868E884E-C5DA-49D7-9A25-0E932F117321}" srcOrd="1" destOrd="0" parTransId="{7A30366D-7799-4D1E-8CAA-8E2CF9D9CD1A}" sibTransId="{DB9ADC29-E89F-4AB7-A40D-312FEACBD7A1}"/>
    <dgm:cxn modelId="{0E1F4CD0-7F3E-4C23-BC9F-7EB5D6288C08}" type="presOf" srcId="{48A2507C-A0C0-406F-85FF-2316ECED79A8}" destId="{6B1FE951-CB41-4E16-80E2-F594D976C388}" srcOrd="0" destOrd="0" presId="urn:microsoft.com/office/officeart/2005/8/layout/list1"/>
    <dgm:cxn modelId="{8E34DEEC-0C4E-4F8A-AA5A-401FA51EBFD3}" type="presOf" srcId="{82BDC2BA-BA97-4585-98DA-665860A63C21}" destId="{23FBDB5C-92EF-4BA8-9125-AF7818EC3627}" srcOrd="1" destOrd="0" presId="urn:microsoft.com/office/officeart/2005/8/layout/list1"/>
    <dgm:cxn modelId="{A00861A3-EAE0-4C74-864E-F8DB29C085CE}" type="presParOf" srcId="{6B1FE951-CB41-4E16-80E2-F594D976C388}" destId="{240C1F36-9D52-4413-AB61-756093ADF193}" srcOrd="0" destOrd="0" presId="urn:microsoft.com/office/officeart/2005/8/layout/list1"/>
    <dgm:cxn modelId="{C36C73F9-63CF-457A-A1A5-980872DFB65E}" type="presParOf" srcId="{240C1F36-9D52-4413-AB61-756093ADF193}" destId="{9250CABA-63C3-4179-912D-FC0AED1C8E26}" srcOrd="0" destOrd="0" presId="urn:microsoft.com/office/officeart/2005/8/layout/list1"/>
    <dgm:cxn modelId="{FF71E4C0-32DD-4608-BB67-8CE7C287549C}" type="presParOf" srcId="{240C1F36-9D52-4413-AB61-756093ADF193}" destId="{23FBDB5C-92EF-4BA8-9125-AF7818EC3627}" srcOrd="1" destOrd="0" presId="urn:microsoft.com/office/officeart/2005/8/layout/list1"/>
    <dgm:cxn modelId="{1ADD5FE1-F511-4B04-8958-9F7CAD582CC1}" type="presParOf" srcId="{6B1FE951-CB41-4E16-80E2-F594D976C388}" destId="{D20AB4A3-B0A8-4536-8620-98082263B275}" srcOrd="1" destOrd="0" presId="urn:microsoft.com/office/officeart/2005/8/layout/list1"/>
    <dgm:cxn modelId="{F67BE102-73F3-481F-B15C-DD3B4451EEBF}" type="presParOf" srcId="{6B1FE951-CB41-4E16-80E2-F594D976C388}" destId="{3B138C35-32FC-421A-AE1B-082A25C7E4DB}" srcOrd="2" destOrd="0" presId="urn:microsoft.com/office/officeart/2005/8/layout/list1"/>
    <dgm:cxn modelId="{D5C30849-D31D-4612-B24D-3822EB5EA032}" type="presParOf" srcId="{6B1FE951-CB41-4E16-80E2-F594D976C388}" destId="{3A50A6AD-6A91-43A9-B590-24B7C3F1A613}" srcOrd="3" destOrd="0" presId="urn:microsoft.com/office/officeart/2005/8/layout/list1"/>
    <dgm:cxn modelId="{50CE42D6-DC09-4DB1-A2AE-B6F9A22EA25A}" type="presParOf" srcId="{6B1FE951-CB41-4E16-80E2-F594D976C388}" destId="{7AAFC7BB-686B-4C93-9913-4E40B9BE4812}" srcOrd="4" destOrd="0" presId="urn:microsoft.com/office/officeart/2005/8/layout/list1"/>
    <dgm:cxn modelId="{9AACCB95-6047-4847-95B8-BBD1A1FA4FDB}" type="presParOf" srcId="{7AAFC7BB-686B-4C93-9913-4E40B9BE4812}" destId="{C2BA16D4-84A1-46EB-8ED7-7BD7A9C88CAF}" srcOrd="0" destOrd="0" presId="urn:microsoft.com/office/officeart/2005/8/layout/list1"/>
    <dgm:cxn modelId="{0DEEBCF6-615A-4AC9-BD17-BBA154DA8ED7}" type="presParOf" srcId="{7AAFC7BB-686B-4C93-9913-4E40B9BE4812}" destId="{4DC32AB2-7E3D-463F-B545-430313B22469}" srcOrd="1" destOrd="0" presId="urn:microsoft.com/office/officeart/2005/8/layout/list1"/>
    <dgm:cxn modelId="{271C8FF1-3EF2-4759-90FB-D8E1640BAD29}" type="presParOf" srcId="{6B1FE951-CB41-4E16-80E2-F594D976C388}" destId="{B9034F0C-681D-4B5B-83B0-AFA070AA4CC3}" srcOrd="5" destOrd="0" presId="urn:microsoft.com/office/officeart/2005/8/layout/list1"/>
    <dgm:cxn modelId="{6B80F9E2-AD1C-493A-8ACA-A56B02BFECD9}" type="presParOf" srcId="{6B1FE951-CB41-4E16-80E2-F594D976C388}" destId="{24EF6CBE-0196-4420-84AD-0D2AF4663749}" srcOrd="6" destOrd="0" presId="urn:microsoft.com/office/officeart/2005/8/layout/list1"/>
    <dgm:cxn modelId="{74761999-460F-46F9-BB5D-996050147D7D}" type="presParOf" srcId="{6B1FE951-CB41-4E16-80E2-F594D976C388}" destId="{C79DE21D-F5F8-44B2-A47E-736C8676F892}" srcOrd="7" destOrd="0" presId="urn:microsoft.com/office/officeart/2005/8/layout/list1"/>
    <dgm:cxn modelId="{5DE2835D-3654-438D-A855-ACCE884630EB}" type="presParOf" srcId="{6B1FE951-CB41-4E16-80E2-F594D976C388}" destId="{EC78235C-2F0D-48DE-B882-074C0AC7FB69}" srcOrd="8" destOrd="0" presId="urn:microsoft.com/office/officeart/2005/8/layout/list1"/>
    <dgm:cxn modelId="{9A5239E2-69F9-4DD6-A4D9-BBBFC386C373}" type="presParOf" srcId="{EC78235C-2F0D-48DE-B882-074C0AC7FB69}" destId="{689E07B7-9215-4F5A-9D8E-8A8B930A0740}" srcOrd="0" destOrd="0" presId="urn:microsoft.com/office/officeart/2005/8/layout/list1"/>
    <dgm:cxn modelId="{DE6C8800-6449-4982-86E8-DA2A86F01BD0}" type="presParOf" srcId="{EC78235C-2F0D-48DE-B882-074C0AC7FB69}" destId="{A796C673-BEA0-404D-BB62-C0CFE8FC749E}" srcOrd="1" destOrd="0" presId="urn:microsoft.com/office/officeart/2005/8/layout/list1"/>
    <dgm:cxn modelId="{1A498278-859F-4FC6-817D-CF360C937E47}" type="presParOf" srcId="{6B1FE951-CB41-4E16-80E2-F594D976C388}" destId="{DE4B9464-BBA4-45E3-8336-97E6874722D6}" srcOrd="9" destOrd="0" presId="urn:microsoft.com/office/officeart/2005/8/layout/list1"/>
    <dgm:cxn modelId="{70A3332A-01D6-4950-966B-C29B44A1AAA4}" type="presParOf" srcId="{6B1FE951-CB41-4E16-80E2-F594D976C388}" destId="{6F323B3D-9601-40D1-99A2-158C0CD715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65BCF17-FD04-4A48-B5B0-4C9A1DA3537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B924C65-DFE0-499C-BBA6-05FB8BE9577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Miscellaneous/Non-Patient Care revenue must be reviewed for possible offsets</a:t>
          </a:r>
        </a:p>
      </dgm:t>
    </dgm:pt>
    <dgm:pt modelId="{6F3C6858-5ABA-4522-B5AC-3CCFC52349D9}" type="parTrans" cxnId="{F01681AA-019C-411B-A377-F282981FB48C}">
      <dgm:prSet/>
      <dgm:spPr/>
      <dgm:t>
        <a:bodyPr/>
        <a:lstStyle/>
        <a:p>
          <a:endParaRPr lang="en-US"/>
        </a:p>
      </dgm:t>
    </dgm:pt>
    <dgm:pt modelId="{07EE3E63-CEDC-4CC8-9EF7-0F2730EBD93D}" type="sibTrans" cxnId="{F01681AA-019C-411B-A377-F282981FB48C}">
      <dgm:prSet/>
      <dgm:spPr/>
      <dgm:t>
        <a:bodyPr/>
        <a:lstStyle/>
        <a:p>
          <a:endParaRPr lang="en-US"/>
        </a:p>
      </dgm:t>
    </dgm:pt>
    <dgm:pt modelId="{EC1B01A4-F5E0-4AB7-AF62-243C8897CC4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Non-allowable expenses must be reviewed for offset or classification in a non-reimbursable cost center</a:t>
          </a:r>
        </a:p>
      </dgm:t>
    </dgm:pt>
    <dgm:pt modelId="{C4D7B920-F2F4-4636-A0BA-E4A68F5E88CF}" type="parTrans" cxnId="{796F4B22-AC1A-44FE-B421-49051E55CCAE}">
      <dgm:prSet/>
      <dgm:spPr/>
      <dgm:t>
        <a:bodyPr/>
        <a:lstStyle/>
        <a:p>
          <a:endParaRPr lang="en-US"/>
        </a:p>
      </dgm:t>
    </dgm:pt>
    <dgm:pt modelId="{D5B3A9E3-BD75-437D-A41D-1FF348BC58B2}" type="sibTrans" cxnId="{796F4B22-AC1A-44FE-B421-49051E55CCAE}">
      <dgm:prSet/>
      <dgm:spPr/>
      <dgm:t>
        <a:bodyPr/>
        <a:lstStyle/>
        <a:p>
          <a:endParaRPr lang="en-US"/>
        </a:p>
      </dgm:t>
    </dgm:pt>
    <dgm:pt modelId="{B4D238F6-8F40-4E54-A58C-9074FB14CA7E}" type="pres">
      <dgm:prSet presAssocID="{065BCF17-FD04-4A48-B5B0-4C9A1DA35379}" presName="root" presStyleCnt="0">
        <dgm:presLayoutVars>
          <dgm:dir/>
          <dgm:resizeHandles val="exact"/>
        </dgm:presLayoutVars>
      </dgm:prSet>
      <dgm:spPr/>
    </dgm:pt>
    <dgm:pt modelId="{405B69CC-67DE-427B-9400-990439B6B0AF}" type="pres">
      <dgm:prSet presAssocID="{DB924C65-DFE0-499C-BBA6-05FB8BE9577D}" presName="compNode" presStyleCnt="0"/>
      <dgm:spPr/>
    </dgm:pt>
    <dgm:pt modelId="{4DE866CC-2C6D-4650-9B72-1E3920994F0D}" type="pres">
      <dgm:prSet presAssocID="{DB924C65-DFE0-499C-BBA6-05FB8BE9577D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95ED4BC1-049E-49B6-96BD-61CAA5F88FFE}" type="pres">
      <dgm:prSet presAssocID="{DB924C65-DFE0-499C-BBA6-05FB8BE9577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C7AEB308-8E95-4463-8B60-BFBD0666A050}" type="pres">
      <dgm:prSet presAssocID="{DB924C65-DFE0-499C-BBA6-05FB8BE9577D}" presName="spaceRect" presStyleCnt="0"/>
      <dgm:spPr/>
    </dgm:pt>
    <dgm:pt modelId="{AD528F28-BC82-4C2B-8704-4DABF533A44D}" type="pres">
      <dgm:prSet presAssocID="{DB924C65-DFE0-499C-BBA6-05FB8BE9577D}" presName="textRect" presStyleLbl="revTx" presStyleIdx="0" presStyleCnt="2">
        <dgm:presLayoutVars>
          <dgm:chMax val="1"/>
          <dgm:chPref val="1"/>
        </dgm:presLayoutVars>
      </dgm:prSet>
      <dgm:spPr/>
    </dgm:pt>
    <dgm:pt modelId="{EBA9EBA2-919C-4FCE-BE0F-DEA7B16AA3F3}" type="pres">
      <dgm:prSet presAssocID="{07EE3E63-CEDC-4CC8-9EF7-0F2730EBD93D}" presName="sibTrans" presStyleCnt="0"/>
      <dgm:spPr/>
    </dgm:pt>
    <dgm:pt modelId="{BB142BA5-967B-40C5-A2B1-FF554F2A121F}" type="pres">
      <dgm:prSet presAssocID="{EC1B01A4-F5E0-4AB7-AF62-243C8897CC43}" presName="compNode" presStyleCnt="0"/>
      <dgm:spPr/>
    </dgm:pt>
    <dgm:pt modelId="{F6C885EC-1B27-4025-AE3C-0B03B7D9F695}" type="pres">
      <dgm:prSet presAssocID="{EC1B01A4-F5E0-4AB7-AF62-243C8897CC43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8918EC0-10F7-4D8F-A61F-E68B9D2BBD35}" type="pres">
      <dgm:prSet presAssocID="{EC1B01A4-F5E0-4AB7-AF62-243C8897CC4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3FD4400-E8C7-45AA-A25D-DBABCFFF6882}" type="pres">
      <dgm:prSet presAssocID="{EC1B01A4-F5E0-4AB7-AF62-243C8897CC43}" presName="spaceRect" presStyleCnt="0"/>
      <dgm:spPr/>
    </dgm:pt>
    <dgm:pt modelId="{77ABBF95-92B5-4670-8C5A-680F23CB326A}" type="pres">
      <dgm:prSet presAssocID="{EC1B01A4-F5E0-4AB7-AF62-243C8897CC4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96F4B22-AC1A-44FE-B421-49051E55CCAE}" srcId="{065BCF17-FD04-4A48-B5B0-4C9A1DA35379}" destId="{EC1B01A4-F5E0-4AB7-AF62-243C8897CC43}" srcOrd="1" destOrd="0" parTransId="{C4D7B920-F2F4-4636-A0BA-E4A68F5E88CF}" sibTransId="{D5B3A9E3-BD75-437D-A41D-1FF348BC58B2}"/>
    <dgm:cxn modelId="{79EBB851-7DBA-4B9A-8161-93E53E766229}" type="presOf" srcId="{EC1B01A4-F5E0-4AB7-AF62-243C8897CC43}" destId="{77ABBF95-92B5-4670-8C5A-680F23CB326A}" srcOrd="0" destOrd="0" presId="urn:microsoft.com/office/officeart/2018/5/layout/IconLeafLabelList"/>
    <dgm:cxn modelId="{F01681AA-019C-411B-A377-F282981FB48C}" srcId="{065BCF17-FD04-4A48-B5B0-4C9A1DA35379}" destId="{DB924C65-DFE0-499C-BBA6-05FB8BE9577D}" srcOrd="0" destOrd="0" parTransId="{6F3C6858-5ABA-4522-B5AC-3CCFC52349D9}" sibTransId="{07EE3E63-CEDC-4CC8-9EF7-0F2730EBD93D}"/>
    <dgm:cxn modelId="{4ECFF4D3-C4C7-460F-8E8B-34A47675A972}" type="presOf" srcId="{DB924C65-DFE0-499C-BBA6-05FB8BE9577D}" destId="{AD528F28-BC82-4C2B-8704-4DABF533A44D}" srcOrd="0" destOrd="0" presId="urn:microsoft.com/office/officeart/2018/5/layout/IconLeafLabelList"/>
    <dgm:cxn modelId="{DBF300FC-BD67-4270-9487-FA2A0BBBA9A3}" type="presOf" srcId="{065BCF17-FD04-4A48-B5B0-4C9A1DA35379}" destId="{B4D238F6-8F40-4E54-A58C-9074FB14CA7E}" srcOrd="0" destOrd="0" presId="urn:microsoft.com/office/officeart/2018/5/layout/IconLeafLabelList"/>
    <dgm:cxn modelId="{CD2207D9-A67A-4B5F-9499-FD081B5D1281}" type="presParOf" srcId="{B4D238F6-8F40-4E54-A58C-9074FB14CA7E}" destId="{405B69CC-67DE-427B-9400-990439B6B0AF}" srcOrd="0" destOrd="0" presId="urn:microsoft.com/office/officeart/2018/5/layout/IconLeafLabelList"/>
    <dgm:cxn modelId="{03BDBECC-E642-49AF-8B95-BBF5D5B56D1E}" type="presParOf" srcId="{405B69CC-67DE-427B-9400-990439B6B0AF}" destId="{4DE866CC-2C6D-4650-9B72-1E3920994F0D}" srcOrd="0" destOrd="0" presId="urn:microsoft.com/office/officeart/2018/5/layout/IconLeafLabelList"/>
    <dgm:cxn modelId="{1A3D38C0-AB18-475E-88B9-D4BF1AB8D510}" type="presParOf" srcId="{405B69CC-67DE-427B-9400-990439B6B0AF}" destId="{95ED4BC1-049E-49B6-96BD-61CAA5F88FFE}" srcOrd="1" destOrd="0" presId="urn:microsoft.com/office/officeart/2018/5/layout/IconLeafLabelList"/>
    <dgm:cxn modelId="{0276563A-D4A6-4A92-B1FB-F52C66291EF6}" type="presParOf" srcId="{405B69CC-67DE-427B-9400-990439B6B0AF}" destId="{C7AEB308-8E95-4463-8B60-BFBD0666A050}" srcOrd="2" destOrd="0" presId="urn:microsoft.com/office/officeart/2018/5/layout/IconLeafLabelList"/>
    <dgm:cxn modelId="{22E80C39-0217-48B1-839C-759B561E69A8}" type="presParOf" srcId="{405B69CC-67DE-427B-9400-990439B6B0AF}" destId="{AD528F28-BC82-4C2B-8704-4DABF533A44D}" srcOrd="3" destOrd="0" presId="urn:microsoft.com/office/officeart/2018/5/layout/IconLeafLabelList"/>
    <dgm:cxn modelId="{65171468-0270-490C-A5DB-17F60697F02A}" type="presParOf" srcId="{B4D238F6-8F40-4E54-A58C-9074FB14CA7E}" destId="{EBA9EBA2-919C-4FCE-BE0F-DEA7B16AA3F3}" srcOrd="1" destOrd="0" presId="urn:microsoft.com/office/officeart/2018/5/layout/IconLeafLabelList"/>
    <dgm:cxn modelId="{1C0E9944-1DB3-46A8-8A17-B7479B59FCE6}" type="presParOf" srcId="{B4D238F6-8F40-4E54-A58C-9074FB14CA7E}" destId="{BB142BA5-967B-40C5-A2B1-FF554F2A121F}" srcOrd="2" destOrd="0" presId="urn:microsoft.com/office/officeart/2018/5/layout/IconLeafLabelList"/>
    <dgm:cxn modelId="{7B8F2F0C-8185-4416-9F3F-3DA47D3156A9}" type="presParOf" srcId="{BB142BA5-967B-40C5-A2B1-FF554F2A121F}" destId="{F6C885EC-1B27-4025-AE3C-0B03B7D9F695}" srcOrd="0" destOrd="0" presId="urn:microsoft.com/office/officeart/2018/5/layout/IconLeafLabelList"/>
    <dgm:cxn modelId="{A3E8D9D0-686F-432B-979F-330C585537F9}" type="presParOf" srcId="{BB142BA5-967B-40C5-A2B1-FF554F2A121F}" destId="{F8918EC0-10F7-4D8F-A61F-E68B9D2BBD35}" srcOrd="1" destOrd="0" presId="urn:microsoft.com/office/officeart/2018/5/layout/IconLeafLabelList"/>
    <dgm:cxn modelId="{3474FE8C-AC9C-4E0D-A837-9FAD535CC6B5}" type="presParOf" srcId="{BB142BA5-967B-40C5-A2B1-FF554F2A121F}" destId="{33FD4400-E8C7-45AA-A25D-DBABCFFF6882}" srcOrd="2" destOrd="0" presId="urn:microsoft.com/office/officeart/2018/5/layout/IconLeafLabelList"/>
    <dgm:cxn modelId="{17DFA260-C8E8-4E82-9830-7BC99B178C84}" type="presParOf" srcId="{BB142BA5-967B-40C5-A2B1-FF554F2A121F}" destId="{77ABBF95-92B5-4670-8C5A-680F23CB326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6501224-2F97-4CE6-A9B6-DBE469A5EC2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78C400D-56E0-4D2E-B39B-2BDB6C56AA30}">
      <dgm:prSet/>
      <dgm:spPr/>
      <dgm:t>
        <a:bodyPr/>
        <a:lstStyle/>
        <a:p>
          <a:r>
            <a:rPr lang="en-US"/>
            <a:t>Worksheet A-6: Used to reclassify costs to appropriate cost centers</a:t>
          </a:r>
        </a:p>
      </dgm:t>
    </dgm:pt>
    <dgm:pt modelId="{4BCCD818-4859-4EFB-8800-28A1E597E258}" type="parTrans" cxnId="{CE2A22B2-FB9F-41D2-8654-0CBF98714466}">
      <dgm:prSet/>
      <dgm:spPr/>
      <dgm:t>
        <a:bodyPr/>
        <a:lstStyle/>
        <a:p>
          <a:endParaRPr lang="en-US"/>
        </a:p>
      </dgm:t>
    </dgm:pt>
    <dgm:pt modelId="{DA756464-CAE5-459F-8CBD-843D42F87885}" type="sibTrans" cxnId="{CE2A22B2-FB9F-41D2-8654-0CBF98714466}">
      <dgm:prSet/>
      <dgm:spPr/>
      <dgm:t>
        <a:bodyPr/>
        <a:lstStyle/>
        <a:p>
          <a:endParaRPr lang="en-US"/>
        </a:p>
      </dgm:t>
    </dgm:pt>
    <dgm:pt modelId="{D4444DBA-26D5-4823-967A-878BBF660AE7}">
      <dgm:prSet/>
      <dgm:spPr/>
      <dgm:t>
        <a:bodyPr/>
        <a:lstStyle/>
        <a:p>
          <a:r>
            <a:rPr lang="en-US"/>
            <a:t>Worksheet A-8: Used to include additional or exclude non-allowable costs </a:t>
          </a:r>
        </a:p>
      </dgm:t>
    </dgm:pt>
    <dgm:pt modelId="{EA13C9AF-11D6-4AF5-BC08-80F202F257E0}" type="parTrans" cxnId="{19213000-0851-4747-B23D-674052C2C125}">
      <dgm:prSet/>
      <dgm:spPr/>
      <dgm:t>
        <a:bodyPr/>
        <a:lstStyle/>
        <a:p>
          <a:endParaRPr lang="en-US"/>
        </a:p>
      </dgm:t>
    </dgm:pt>
    <dgm:pt modelId="{9A177525-E672-494B-AFB9-72212EC72994}" type="sibTrans" cxnId="{19213000-0851-4747-B23D-674052C2C125}">
      <dgm:prSet/>
      <dgm:spPr/>
      <dgm:t>
        <a:bodyPr/>
        <a:lstStyle/>
        <a:p>
          <a:endParaRPr lang="en-US"/>
        </a:p>
      </dgm:t>
    </dgm:pt>
    <dgm:pt modelId="{115814CE-3FBA-41B3-AE3D-0AB185E4ED1B}" type="pres">
      <dgm:prSet presAssocID="{26501224-2F97-4CE6-A9B6-DBE469A5EC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AFEA69-0C2D-431C-9AA4-25B4872A6F3A}" type="pres">
      <dgm:prSet presAssocID="{778C400D-56E0-4D2E-B39B-2BDB6C56AA30}" presName="hierRoot1" presStyleCnt="0"/>
      <dgm:spPr/>
    </dgm:pt>
    <dgm:pt modelId="{927575E0-938D-4218-9E96-2E497B4353A0}" type="pres">
      <dgm:prSet presAssocID="{778C400D-56E0-4D2E-B39B-2BDB6C56AA30}" presName="composite" presStyleCnt="0"/>
      <dgm:spPr/>
    </dgm:pt>
    <dgm:pt modelId="{6ADDDF51-0E33-48EA-AEFD-0B77BD050BF3}" type="pres">
      <dgm:prSet presAssocID="{778C400D-56E0-4D2E-B39B-2BDB6C56AA30}" presName="background" presStyleLbl="node0" presStyleIdx="0" presStyleCnt="2"/>
      <dgm:spPr/>
    </dgm:pt>
    <dgm:pt modelId="{44569533-728E-4990-B9EB-ED0ACCB7DBB0}" type="pres">
      <dgm:prSet presAssocID="{778C400D-56E0-4D2E-B39B-2BDB6C56AA30}" presName="text" presStyleLbl="fgAcc0" presStyleIdx="0" presStyleCnt="2">
        <dgm:presLayoutVars>
          <dgm:chPref val="3"/>
        </dgm:presLayoutVars>
      </dgm:prSet>
      <dgm:spPr/>
    </dgm:pt>
    <dgm:pt modelId="{B38A4891-4FBB-4727-A84F-BA10AA8F8077}" type="pres">
      <dgm:prSet presAssocID="{778C400D-56E0-4D2E-B39B-2BDB6C56AA30}" presName="hierChild2" presStyleCnt="0"/>
      <dgm:spPr/>
    </dgm:pt>
    <dgm:pt modelId="{ACC9A4D6-8AB6-4034-A034-5EC67A39CEBE}" type="pres">
      <dgm:prSet presAssocID="{D4444DBA-26D5-4823-967A-878BBF660AE7}" presName="hierRoot1" presStyleCnt="0"/>
      <dgm:spPr/>
    </dgm:pt>
    <dgm:pt modelId="{A0A01188-7FE3-4887-AD4D-4DF863AE036B}" type="pres">
      <dgm:prSet presAssocID="{D4444DBA-26D5-4823-967A-878BBF660AE7}" presName="composite" presStyleCnt="0"/>
      <dgm:spPr/>
    </dgm:pt>
    <dgm:pt modelId="{3338326C-A99E-47DA-A956-1C0F96945B19}" type="pres">
      <dgm:prSet presAssocID="{D4444DBA-26D5-4823-967A-878BBF660AE7}" presName="background" presStyleLbl="node0" presStyleIdx="1" presStyleCnt="2"/>
      <dgm:spPr/>
    </dgm:pt>
    <dgm:pt modelId="{7CDA66E5-B8F5-48B2-9746-2FC1F2EB0A8A}" type="pres">
      <dgm:prSet presAssocID="{D4444DBA-26D5-4823-967A-878BBF660AE7}" presName="text" presStyleLbl="fgAcc0" presStyleIdx="1" presStyleCnt="2">
        <dgm:presLayoutVars>
          <dgm:chPref val="3"/>
        </dgm:presLayoutVars>
      </dgm:prSet>
      <dgm:spPr/>
    </dgm:pt>
    <dgm:pt modelId="{E71EB3D2-8050-4F07-AA6E-312DD84C9C0B}" type="pres">
      <dgm:prSet presAssocID="{D4444DBA-26D5-4823-967A-878BBF660AE7}" presName="hierChild2" presStyleCnt="0"/>
      <dgm:spPr/>
    </dgm:pt>
  </dgm:ptLst>
  <dgm:cxnLst>
    <dgm:cxn modelId="{19213000-0851-4747-B23D-674052C2C125}" srcId="{26501224-2F97-4CE6-A9B6-DBE469A5EC29}" destId="{D4444DBA-26D5-4823-967A-878BBF660AE7}" srcOrd="1" destOrd="0" parTransId="{EA13C9AF-11D6-4AF5-BC08-80F202F257E0}" sibTransId="{9A177525-E672-494B-AFB9-72212EC72994}"/>
    <dgm:cxn modelId="{F25EC66A-0973-4A09-A539-EE51D477A5AB}" type="presOf" srcId="{778C400D-56E0-4D2E-B39B-2BDB6C56AA30}" destId="{44569533-728E-4990-B9EB-ED0ACCB7DBB0}" srcOrd="0" destOrd="0" presId="urn:microsoft.com/office/officeart/2005/8/layout/hierarchy1"/>
    <dgm:cxn modelId="{A861206F-F40A-46B2-8C1A-00DF2ABB80C2}" type="presOf" srcId="{D4444DBA-26D5-4823-967A-878BBF660AE7}" destId="{7CDA66E5-B8F5-48B2-9746-2FC1F2EB0A8A}" srcOrd="0" destOrd="0" presId="urn:microsoft.com/office/officeart/2005/8/layout/hierarchy1"/>
    <dgm:cxn modelId="{C9753DAA-3850-4EC2-9C21-852D073A4E9C}" type="presOf" srcId="{26501224-2F97-4CE6-A9B6-DBE469A5EC29}" destId="{115814CE-3FBA-41B3-AE3D-0AB185E4ED1B}" srcOrd="0" destOrd="0" presId="urn:microsoft.com/office/officeart/2005/8/layout/hierarchy1"/>
    <dgm:cxn modelId="{CE2A22B2-FB9F-41D2-8654-0CBF98714466}" srcId="{26501224-2F97-4CE6-A9B6-DBE469A5EC29}" destId="{778C400D-56E0-4D2E-B39B-2BDB6C56AA30}" srcOrd="0" destOrd="0" parTransId="{4BCCD818-4859-4EFB-8800-28A1E597E258}" sibTransId="{DA756464-CAE5-459F-8CBD-843D42F87885}"/>
    <dgm:cxn modelId="{99B36719-C11B-4B6F-9E0D-4D8B2A576C4A}" type="presParOf" srcId="{115814CE-3FBA-41B3-AE3D-0AB185E4ED1B}" destId="{34AFEA69-0C2D-431C-9AA4-25B4872A6F3A}" srcOrd="0" destOrd="0" presId="urn:microsoft.com/office/officeart/2005/8/layout/hierarchy1"/>
    <dgm:cxn modelId="{791AFE1F-4A4B-4F2E-B132-3CA46E14F823}" type="presParOf" srcId="{34AFEA69-0C2D-431C-9AA4-25B4872A6F3A}" destId="{927575E0-938D-4218-9E96-2E497B4353A0}" srcOrd="0" destOrd="0" presId="urn:microsoft.com/office/officeart/2005/8/layout/hierarchy1"/>
    <dgm:cxn modelId="{121AE9E6-5247-462B-8393-83CCD1365832}" type="presParOf" srcId="{927575E0-938D-4218-9E96-2E497B4353A0}" destId="{6ADDDF51-0E33-48EA-AEFD-0B77BD050BF3}" srcOrd="0" destOrd="0" presId="urn:microsoft.com/office/officeart/2005/8/layout/hierarchy1"/>
    <dgm:cxn modelId="{12A3EBC0-E23B-464E-BF32-601FEB12ADC6}" type="presParOf" srcId="{927575E0-938D-4218-9E96-2E497B4353A0}" destId="{44569533-728E-4990-B9EB-ED0ACCB7DBB0}" srcOrd="1" destOrd="0" presId="urn:microsoft.com/office/officeart/2005/8/layout/hierarchy1"/>
    <dgm:cxn modelId="{F4756326-DF4A-4BCE-933C-26F0D1AF992C}" type="presParOf" srcId="{34AFEA69-0C2D-431C-9AA4-25B4872A6F3A}" destId="{B38A4891-4FBB-4727-A84F-BA10AA8F8077}" srcOrd="1" destOrd="0" presId="urn:microsoft.com/office/officeart/2005/8/layout/hierarchy1"/>
    <dgm:cxn modelId="{DFC24449-CD0F-4C26-851A-22A995DACBE9}" type="presParOf" srcId="{115814CE-3FBA-41B3-AE3D-0AB185E4ED1B}" destId="{ACC9A4D6-8AB6-4034-A034-5EC67A39CEBE}" srcOrd="1" destOrd="0" presId="urn:microsoft.com/office/officeart/2005/8/layout/hierarchy1"/>
    <dgm:cxn modelId="{C932434A-72AF-4EFF-82C3-18EB5E665BB9}" type="presParOf" srcId="{ACC9A4D6-8AB6-4034-A034-5EC67A39CEBE}" destId="{A0A01188-7FE3-4887-AD4D-4DF863AE036B}" srcOrd="0" destOrd="0" presId="urn:microsoft.com/office/officeart/2005/8/layout/hierarchy1"/>
    <dgm:cxn modelId="{D3104756-AFCD-4A20-92CD-908F635BA547}" type="presParOf" srcId="{A0A01188-7FE3-4887-AD4D-4DF863AE036B}" destId="{3338326C-A99E-47DA-A956-1C0F96945B19}" srcOrd="0" destOrd="0" presId="urn:microsoft.com/office/officeart/2005/8/layout/hierarchy1"/>
    <dgm:cxn modelId="{76090EE8-FD27-41BD-8604-E25AD6B899BC}" type="presParOf" srcId="{A0A01188-7FE3-4887-AD4D-4DF863AE036B}" destId="{7CDA66E5-B8F5-48B2-9746-2FC1F2EB0A8A}" srcOrd="1" destOrd="0" presId="urn:microsoft.com/office/officeart/2005/8/layout/hierarchy1"/>
    <dgm:cxn modelId="{4E654A0C-787D-4865-AAAE-2484E115A6D4}" type="presParOf" srcId="{ACC9A4D6-8AB6-4034-A034-5EC67A39CEBE}" destId="{E71EB3D2-8050-4F07-AA6E-312DD84C9C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FC7C866-D8A6-42C8-9D43-A7E8AAFB8E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1C4F150-4DC3-4054-B347-A5023C67C3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Lab, X-ray, EKG</a:t>
          </a:r>
        </a:p>
      </dgm:t>
    </dgm:pt>
    <dgm:pt modelId="{982A090F-0136-4C1D-909C-ABD7250A58F7}" type="parTrans" cxnId="{766C4B8B-5B62-4D6B-A708-2426E7CB4B74}">
      <dgm:prSet/>
      <dgm:spPr/>
      <dgm:t>
        <a:bodyPr/>
        <a:lstStyle/>
        <a:p>
          <a:endParaRPr lang="en-US"/>
        </a:p>
      </dgm:t>
    </dgm:pt>
    <dgm:pt modelId="{5FD7F2E0-4C94-47B4-8728-4F602B5CA39D}" type="sibTrans" cxnId="{766C4B8B-5B62-4D6B-A708-2426E7CB4B74}">
      <dgm:prSet/>
      <dgm:spPr/>
      <dgm:t>
        <a:bodyPr/>
        <a:lstStyle/>
        <a:p>
          <a:endParaRPr lang="en-US"/>
        </a:p>
      </dgm:t>
    </dgm:pt>
    <dgm:pt modelId="{2FCFECC5-79D9-4F2E-B920-5D3D1E1D54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Billed to Part B by independent RHCs</a:t>
          </a:r>
        </a:p>
      </dgm:t>
    </dgm:pt>
    <dgm:pt modelId="{63DBC7A4-D0F3-4ACE-948C-0B8DC6A49FF9}" type="parTrans" cxnId="{CE834B17-FA0B-4A75-82CF-6FC30FB46A20}">
      <dgm:prSet/>
      <dgm:spPr/>
      <dgm:t>
        <a:bodyPr/>
        <a:lstStyle/>
        <a:p>
          <a:endParaRPr lang="en-US"/>
        </a:p>
      </dgm:t>
    </dgm:pt>
    <dgm:pt modelId="{2BF555B2-7E66-43BB-83AA-3C9A125202D7}" type="sibTrans" cxnId="{CE834B17-FA0B-4A75-82CF-6FC30FB46A20}">
      <dgm:prSet/>
      <dgm:spPr/>
      <dgm:t>
        <a:bodyPr/>
        <a:lstStyle/>
        <a:p>
          <a:endParaRPr lang="en-US"/>
        </a:p>
      </dgm:t>
    </dgm:pt>
    <dgm:pt modelId="{F390A9B6-93EC-41FF-A84B-4E8AD9C05D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Billed through hospital and included in hospital costs for provider-based RHCs</a:t>
          </a:r>
        </a:p>
      </dgm:t>
    </dgm:pt>
    <dgm:pt modelId="{34C90B5A-EA61-458B-BB51-B357E539A2E5}" type="parTrans" cxnId="{A3C35B07-5DA9-48A3-98D2-69BF5E6994CC}">
      <dgm:prSet/>
      <dgm:spPr/>
      <dgm:t>
        <a:bodyPr/>
        <a:lstStyle/>
        <a:p>
          <a:endParaRPr lang="en-US"/>
        </a:p>
      </dgm:t>
    </dgm:pt>
    <dgm:pt modelId="{0B1148AE-2D40-452A-BDD7-B351065AE7CF}" type="sibTrans" cxnId="{A3C35B07-5DA9-48A3-98D2-69BF5E6994CC}">
      <dgm:prSet/>
      <dgm:spPr/>
      <dgm:t>
        <a:bodyPr/>
        <a:lstStyle/>
        <a:p>
          <a:endParaRPr lang="en-US"/>
        </a:p>
      </dgm:t>
    </dgm:pt>
    <dgm:pt modelId="{A4997335-69B4-451B-AFF0-ED75934234D8}" type="pres">
      <dgm:prSet presAssocID="{8FC7C866-D8A6-42C8-9D43-A7E8AAFB8E54}" presName="root" presStyleCnt="0">
        <dgm:presLayoutVars>
          <dgm:dir/>
          <dgm:resizeHandles val="exact"/>
        </dgm:presLayoutVars>
      </dgm:prSet>
      <dgm:spPr/>
    </dgm:pt>
    <dgm:pt modelId="{A129F59B-C042-431C-B5AE-0AD4B49783A4}" type="pres">
      <dgm:prSet presAssocID="{51C4F150-4DC3-4054-B347-A5023C67C397}" presName="compNode" presStyleCnt="0"/>
      <dgm:spPr/>
    </dgm:pt>
    <dgm:pt modelId="{3526F4FB-9AEB-4BED-8EB8-DA9445119295}" type="pres">
      <dgm:prSet presAssocID="{51C4F150-4DC3-4054-B347-A5023C67C397}" presName="bgRect" presStyleLbl="bgShp" presStyleIdx="0" presStyleCnt="3"/>
      <dgm:spPr/>
    </dgm:pt>
    <dgm:pt modelId="{F6FDF36C-CC30-4D2A-A8E2-0E15B54964B8}" type="pres">
      <dgm:prSet presAssocID="{51C4F150-4DC3-4054-B347-A5023C67C39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99493C47-2C8B-4112-BD42-F35FC61152F1}" type="pres">
      <dgm:prSet presAssocID="{51C4F150-4DC3-4054-B347-A5023C67C397}" presName="spaceRect" presStyleCnt="0"/>
      <dgm:spPr/>
    </dgm:pt>
    <dgm:pt modelId="{DA780E8C-B438-4266-AE94-30F503E52DCB}" type="pres">
      <dgm:prSet presAssocID="{51C4F150-4DC3-4054-B347-A5023C67C397}" presName="parTx" presStyleLbl="revTx" presStyleIdx="0" presStyleCnt="3">
        <dgm:presLayoutVars>
          <dgm:chMax val="0"/>
          <dgm:chPref val="0"/>
        </dgm:presLayoutVars>
      </dgm:prSet>
      <dgm:spPr/>
    </dgm:pt>
    <dgm:pt modelId="{8BEBB774-D086-4321-89AE-D752092681CD}" type="pres">
      <dgm:prSet presAssocID="{5FD7F2E0-4C94-47B4-8728-4F602B5CA39D}" presName="sibTrans" presStyleCnt="0"/>
      <dgm:spPr/>
    </dgm:pt>
    <dgm:pt modelId="{6CCA3CAC-BD0A-425B-9DB6-57B5F8B0AE05}" type="pres">
      <dgm:prSet presAssocID="{2FCFECC5-79D9-4F2E-B920-5D3D1E1D54D4}" presName="compNode" presStyleCnt="0"/>
      <dgm:spPr/>
    </dgm:pt>
    <dgm:pt modelId="{DA183CEE-7171-403D-96D6-59C03AAFC13E}" type="pres">
      <dgm:prSet presAssocID="{2FCFECC5-79D9-4F2E-B920-5D3D1E1D54D4}" presName="bgRect" presStyleLbl="bgShp" presStyleIdx="1" presStyleCnt="3"/>
      <dgm:spPr/>
    </dgm:pt>
    <dgm:pt modelId="{E65877B9-7877-4233-9011-5FDB39F58509}" type="pres">
      <dgm:prSet presAssocID="{2FCFECC5-79D9-4F2E-B920-5D3D1E1D54D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D674F58-37E3-4FAB-858B-21BAF6113786}" type="pres">
      <dgm:prSet presAssocID="{2FCFECC5-79D9-4F2E-B920-5D3D1E1D54D4}" presName="spaceRect" presStyleCnt="0"/>
      <dgm:spPr/>
    </dgm:pt>
    <dgm:pt modelId="{4FF43965-1631-420E-9902-4168FCC6B810}" type="pres">
      <dgm:prSet presAssocID="{2FCFECC5-79D9-4F2E-B920-5D3D1E1D54D4}" presName="parTx" presStyleLbl="revTx" presStyleIdx="1" presStyleCnt="3">
        <dgm:presLayoutVars>
          <dgm:chMax val="0"/>
          <dgm:chPref val="0"/>
        </dgm:presLayoutVars>
      </dgm:prSet>
      <dgm:spPr/>
    </dgm:pt>
    <dgm:pt modelId="{DCF42DD0-75C6-4B1B-9796-C0AAAA132B29}" type="pres">
      <dgm:prSet presAssocID="{2BF555B2-7E66-43BB-83AA-3C9A125202D7}" presName="sibTrans" presStyleCnt="0"/>
      <dgm:spPr/>
    </dgm:pt>
    <dgm:pt modelId="{02F30285-CAAD-4640-86AE-85E7751B5794}" type="pres">
      <dgm:prSet presAssocID="{F390A9B6-93EC-41FF-A84B-4E8AD9C05DB9}" presName="compNode" presStyleCnt="0"/>
      <dgm:spPr/>
    </dgm:pt>
    <dgm:pt modelId="{E7E5768C-ECC7-4CC0-B2AB-4276F4368F07}" type="pres">
      <dgm:prSet presAssocID="{F390A9B6-93EC-41FF-A84B-4E8AD9C05DB9}" presName="bgRect" presStyleLbl="bgShp" presStyleIdx="2" presStyleCnt="3"/>
      <dgm:spPr/>
    </dgm:pt>
    <dgm:pt modelId="{2867F253-095E-4F99-BAB6-861A869394C4}" type="pres">
      <dgm:prSet presAssocID="{F390A9B6-93EC-41FF-A84B-4E8AD9C05DB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E6057657-98DE-4E64-8287-2608A9819F23}" type="pres">
      <dgm:prSet presAssocID="{F390A9B6-93EC-41FF-A84B-4E8AD9C05DB9}" presName="spaceRect" presStyleCnt="0"/>
      <dgm:spPr/>
    </dgm:pt>
    <dgm:pt modelId="{4E41F125-F0C9-42E3-A16B-66B40A535DA2}" type="pres">
      <dgm:prSet presAssocID="{F390A9B6-93EC-41FF-A84B-4E8AD9C05DB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3C35B07-5DA9-48A3-98D2-69BF5E6994CC}" srcId="{8FC7C866-D8A6-42C8-9D43-A7E8AAFB8E54}" destId="{F390A9B6-93EC-41FF-A84B-4E8AD9C05DB9}" srcOrd="2" destOrd="0" parTransId="{34C90B5A-EA61-458B-BB51-B357E539A2E5}" sibTransId="{0B1148AE-2D40-452A-BDD7-B351065AE7CF}"/>
    <dgm:cxn modelId="{CE834B17-FA0B-4A75-82CF-6FC30FB46A20}" srcId="{8FC7C866-D8A6-42C8-9D43-A7E8AAFB8E54}" destId="{2FCFECC5-79D9-4F2E-B920-5D3D1E1D54D4}" srcOrd="1" destOrd="0" parTransId="{63DBC7A4-D0F3-4ACE-948C-0B8DC6A49FF9}" sibTransId="{2BF555B2-7E66-43BB-83AA-3C9A125202D7}"/>
    <dgm:cxn modelId="{C3876223-1C1B-475B-A009-CC999BFBDA61}" type="presOf" srcId="{2FCFECC5-79D9-4F2E-B920-5D3D1E1D54D4}" destId="{4FF43965-1631-420E-9902-4168FCC6B810}" srcOrd="0" destOrd="0" presId="urn:microsoft.com/office/officeart/2018/2/layout/IconVerticalSolidList"/>
    <dgm:cxn modelId="{36B4A341-2B92-491E-9484-548935A5CDD0}" type="presOf" srcId="{8FC7C866-D8A6-42C8-9D43-A7E8AAFB8E54}" destId="{A4997335-69B4-451B-AFF0-ED75934234D8}" srcOrd="0" destOrd="0" presId="urn:microsoft.com/office/officeart/2018/2/layout/IconVerticalSolidList"/>
    <dgm:cxn modelId="{766C4B8B-5B62-4D6B-A708-2426E7CB4B74}" srcId="{8FC7C866-D8A6-42C8-9D43-A7E8AAFB8E54}" destId="{51C4F150-4DC3-4054-B347-A5023C67C397}" srcOrd="0" destOrd="0" parTransId="{982A090F-0136-4C1D-909C-ABD7250A58F7}" sibTransId="{5FD7F2E0-4C94-47B4-8728-4F602B5CA39D}"/>
    <dgm:cxn modelId="{639420C3-8484-4EC8-A3A9-C13DCAB9AA78}" type="presOf" srcId="{51C4F150-4DC3-4054-B347-A5023C67C397}" destId="{DA780E8C-B438-4266-AE94-30F503E52DCB}" srcOrd="0" destOrd="0" presId="urn:microsoft.com/office/officeart/2018/2/layout/IconVerticalSolidList"/>
    <dgm:cxn modelId="{15C8FCE3-23B5-40B9-8713-894B614C0CD6}" type="presOf" srcId="{F390A9B6-93EC-41FF-A84B-4E8AD9C05DB9}" destId="{4E41F125-F0C9-42E3-A16B-66B40A535DA2}" srcOrd="0" destOrd="0" presId="urn:microsoft.com/office/officeart/2018/2/layout/IconVerticalSolidList"/>
    <dgm:cxn modelId="{2A0F30D4-F1D3-4984-A97C-739270F9D538}" type="presParOf" srcId="{A4997335-69B4-451B-AFF0-ED75934234D8}" destId="{A129F59B-C042-431C-B5AE-0AD4B49783A4}" srcOrd="0" destOrd="0" presId="urn:microsoft.com/office/officeart/2018/2/layout/IconVerticalSolidList"/>
    <dgm:cxn modelId="{D2F03B16-B506-4B91-B141-3DC0B3DED573}" type="presParOf" srcId="{A129F59B-C042-431C-B5AE-0AD4B49783A4}" destId="{3526F4FB-9AEB-4BED-8EB8-DA9445119295}" srcOrd="0" destOrd="0" presId="urn:microsoft.com/office/officeart/2018/2/layout/IconVerticalSolidList"/>
    <dgm:cxn modelId="{A875C48D-1DBC-40A0-9DCB-7C0F0EDE4D84}" type="presParOf" srcId="{A129F59B-C042-431C-B5AE-0AD4B49783A4}" destId="{F6FDF36C-CC30-4D2A-A8E2-0E15B54964B8}" srcOrd="1" destOrd="0" presId="urn:microsoft.com/office/officeart/2018/2/layout/IconVerticalSolidList"/>
    <dgm:cxn modelId="{5C751726-31ED-491D-96D8-FF5C54DC4ED4}" type="presParOf" srcId="{A129F59B-C042-431C-B5AE-0AD4B49783A4}" destId="{99493C47-2C8B-4112-BD42-F35FC61152F1}" srcOrd="2" destOrd="0" presId="urn:microsoft.com/office/officeart/2018/2/layout/IconVerticalSolidList"/>
    <dgm:cxn modelId="{FF1F0A44-1B8C-43C5-B0E6-9E1EF4F8526E}" type="presParOf" srcId="{A129F59B-C042-431C-B5AE-0AD4B49783A4}" destId="{DA780E8C-B438-4266-AE94-30F503E52DCB}" srcOrd="3" destOrd="0" presId="urn:microsoft.com/office/officeart/2018/2/layout/IconVerticalSolidList"/>
    <dgm:cxn modelId="{2643F9F6-15C7-4CEE-8FDA-53E7AF74788E}" type="presParOf" srcId="{A4997335-69B4-451B-AFF0-ED75934234D8}" destId="{8BEBB774-D086-4321-89AE-D752092681CD}" srcOrd="1" destOrd="0" presId="urn:microsoft.com/office/officeart/2018/2/layout/IconVerticalSolidList"/>
    <dgm:cxn modelId="{8B8F890E-28AA-4517-BC72-C70B59C3A5CD}" type="presParOf" srcId="{A4997335-69B4-451B-AFF0-ED75934234D8}" destId="{6CCA3CAC-BD0A-425B-9DB6-57B5F8B0AE05}" srcOrd="2" destOrd="0" presId="urn:microsoft.com/office/officeart/2018/2/layout/IconVerticalSolidList"/>
    <dgm:cxn modelId="{2C3C411F-B697-45BE-BBC5-2D9F5E32A3F5}" type="presParOf" srcId="{6CCA3CAC-BD0A-425B-9DB6-57B5F8B0AE05}" destId="{DA183CEE-7171-403D-96D6-59C03AAFC13E}" srcOrd="0" destOrd="0" presId="urn:microsoft.com/office/officeart/2018/2/layout/IconVerticalSolidList"/>
    <dgm:cxn modelId="{7169DD92-FD0B-4AFB-81FE-D9D4F5024E58}" type="presParOf" srcId="{6CCA3CAC-BD0A-425B-9DB6-57B5F8B0AE05}" destId="{E65877B9-7877-4233-9011-5FDB39F58509}" srcOrd="1" destOrd="0" presId="urn:microsoft.com/office/officeart/2018/2/layout/IconVerticalSolidList"/>
    <dgm:cxn modelId="{0BED90C9-902D-48C9-B5C7-90F5C5D95944}" type="presParOf" srcId="{6CCA3CAC-BD0A-425B-9DB6-57B5F8B0AE05}" destId="{DD674F58-37E3-4FAB-858B-21BAF6113786}" srcOrd="2" destOrd="0" presId="urn:microsoft.com/office/officeart/2018/2/layout/IconVerticalSolidList"/>
    <dgm:cxn modelId="{4582EF4C-A0A9-4DA7-876E-4226E6ECF6DE}" type="presParOf" srcId="{6CCA3CAC-BD0A-425B-9DB6-57B5F8B0AE05}" destId="{4FF43965-1631-420E-9902-4168FCC6B810}" srcOrd="3" destOrd="0" presId="urn:microsoft.com/office/officeart/2018/2/layout/IconVerticalSolidList"/>
    <dgm:cxn modelId="{DD237C51-2CD8-45EE-BC91-CCBC16449932}" type="presParOf" srcId="{A4997335-69B4-451B-AFF0-ED75934234D8}" destId="{DCF42DD0-75C6-4B1B-9796-C0AAAA132B29}" srcOrd="3" destOrd="0" presId="urn:microsoft.com/office/officeart/2018/2/layout/IconVerticalSolidList"/>
    <dgm:cxn modelId="{FD5EC731-1EC9-416E-8357-C7CBA06ECD16}" type="presParOf" srcId="{A4997335-69B4-451B-AFF0-ED75934234D8}" destId="{02F30285-CAAD-4640-86AE-85E7751B5794}" srcOrd="4" destOrd="0" presId="urn:microsoft.com/office/officeart/2018/2/layout/IconVerticalSolidList"/>
    <dgm:cxn modelId="{FA2D6AEE-8D2F-435B-9556-130E3DE7EA9E}" type="presParOf" srcId="{02F30285-CAAD-4640-86AE-85E7751B5794}" destId="{E7E5768C-ECC7-4CC0-B2AB-4276F4368F07}" srcOrd="0" destOrd="0" presId="urn:microsoft.com/office/officeart/2018/2/layout/IconVerticalSolidList"/>
    <dgm:cxn modelId="{BA1138DF-63F6-4213-B344-D02406F6B76F}" type="presParOf" srcId="{02F30285-CAAD-4640-86AE-85E7751B5794}" destId="{2867F253-095E-4F99-BAB6-861A869394C4}" srcOrd="1" destOrd="0" presId="urn:microsoft.com/office/officeart/2018/2/layout/IconVerticalSolidList"/>
    <dgm:cxn modelId="{8B83EF58-55A2-4E9F-BD18-9FEAAE9992F8}" type="presParOf" srcId="{02F30285-CAAD-4640-86AE-85E7751B5794}" destId="{E6057657-98DE-4E64-8287-2608A9819F23}" srcOrd="2" destOrd="0" presId="urn:microsoft.com/office/officeart/2018/2/layout/IconVerticalSolidList"/>
    <dgm:cxn modelId="{3233650E-6F55-45B2-9B92-FF613639FB1A}" type="presParOf" srcId="{02F30285-CAAD-4640-86AE-85E7751B5794}" destId="{4E41F125-F0C9-42E3-A16B-66B40A535D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4D656E5-E273-4AB3-80DF-6F2AFAABBD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EA2B2AA-BFCC-495D-A9F6-9E70B16EBC0B}">
      <dgm:prSet/>
      <dgm:spPr/>
      <dgm:t>
        <a:bodyPr/>
        <a:lstStyle/>
        <a:p>
          <a:r>
            <a:rPr lang="en-US"/>
            <a:t>If staff performing CCM and/or Telehealth wear multiple hats in your clinic, use same calculations/methods as Lab/X-Ray/EKG</a:t>
          </a:r>
        </a:p>
      </dgm:t>
    </dgm:pt>
    <dgm:pt modelId="{3CEA9650-773A-449A-93F6-9DDF5B864C40}" type="parTrans" cxnId="{581D579C-4F5D-4ADA-8E26-5E345D21C20E}">
      <dgm:prSet/>
      <dgm:spPr/>
      <dgm:t>
        <a:bodyPr/>
        <a:lstStyle/>
        <a:p>
          <a:endParaRPr lang="en-US"/>
        </a:p>
      </dgm:t>
    </dgm:pt>
    <dgm:pt modelId="{57E3DF7C-EBA1-4306-B9C6-3F9831822E69}" type="sibTrans" cxnId="{581D579C-4F5D-4ADA-8E26-5E345D21C20E}">
      <dgm:prSet/>
      <dgm:spPr/>
      <dgm:t>
        <a:bodyPr/>
        <a:lstStyle/>
        <a:p>
          <a:endParaRPr lang="en-US"/>
        </a:p>
      </dgm:t>
    </dgm:pt>
    <dgm:pt modelId="{83DC65A4-99A0-44A0-804C-7165F0CACA99}">
      <dgm:prSet/>
      <dgm:spPr/>
      <dgm:t>
        <a:bodyPr/>
        <a:lstStyle/>
        <a:p>
          <a:r>
            <a:rPr lang="en-US"/>
            <a:t>Reclassify staff cost</a:t>
          </a:r>
          <a:br>
            <a:rPr lang="en-US"/>
          </a:br>
          <a:endParaRPr lang="en-US"/>
        </a:p>
      </dgm:t>
    </dgm:pt>
    <dgm:pt modelId="{D06E39C7-456D-4AA4-B2A7-CF26F6317776}" type="parTrans" cxnId="{E3F3512A-2D3C-48B0-9669-F4F2E5137F8D}">
      <dgm:prSet/>
      <dgm:spPr/>
      <dgm:t>
        <a:bodyPr/>
        <a:lstStyle/>
        <a:p>
          <a:endParaRPr lang="en-US"/>
        </a:p>
      </dgm:t>
    </dgm:pt>
    <dgm:pt modelId="{F5565C65-09FC-4BD3-8CEC-ABF3F4D482EC}" type="sibTrans" cxnId="{E3F3512A-2D3C-48B0-9669-F4F2E5137F8D}">
      <dgm:prSet/>
      <dgm:spPr/>
      <dgm:t>
        <a:bodyPr/>
        <a:lstStyle/>
        <a:p>
          <a:endParaRPr lang="en-US"/>
        </a:p>
      </dgm:t>
    </dgm:pt>
    <dgm:pt modelId="{3F6775B1-B486-4599-8658-77D4B73FFD03}">
      <dgm:prSet/>
      <dgm:spPr/>
      <dgm:t>
        <a:bodyPr/>
        <a:lstStyle/>
        <a:p>
          <a:r>
            <a:rPr lang="en-US"/>
            <a:t>Report direct costs directly into the Non-RHC cost center</a:t>
          </a:r>
        </a:p>
      </dgm:t>
    </dgm:pt>
    <dgm:pt modelId="{DBBECDCF-1468-4BCC-BD37-1D4D79B4D746}" type="parTrans" cxnId="{4D1152AC-B838-4C59-80EE-97AA032ED806}">
      <dgm:prSet/>
      <dgm:spPr/>
      <dgm:t>
        <a:bodyPr/>
        <a:lstStyle/>
        <a:p>
          <a:endParaRPr lang="en-US"/>
        </a:p>
      </dgm:t>
    </dgm:pt>
    <dgm:pt modelId="{162999D1-511E-4D19-A11C-9108353DEDBC}" type="sibTrans" cxnId="{4D1152AC-B838-4C59-80EE-97AA032ED806}">
      <dgm:prSet/>
      <dgm:spPr/>
      <dgm:t>
        <a:bodyPr/>
        <a:lstStyle/>
        <a:p>
          <a:endParaRPr lang="en-US"/>
        </a:p>
      </dgm:t>
    </dgm:pt>
    <dgm:pt modelId="{90F2E5F3-8C05-4400-9706-27B41C55FB06}" type="pres">
      <dgm:prSet presAssocID="{F4D656E5-E273-4AB3-80DF-6F2AFAABBDD2}" presName="root" presStyleCnt="0">
        <dgm:presLayoutVars>
          <dgm:dir/>
          <dgm:resizeHandles val="exact"/>
        </dgm:presLayoutVars>
      </dgm:prSet>
      <dgm:spPr/>
    </dgm:pt>
    <dgm:pt modelId="{EF9B721C-9AD7-4B5A-8FFB-C773D1314F64}" type="pres">
      <dgm:prSet presAssocID="{6EA2B2AA-BFCC-495D-A9F6-9E70B16EBC0B}" presName="compNode" presStyleCnt="0"/>
      <dgm:spPr/>
    </dgm:pt>
    <dgm:pt modelId="{FE0EEA8C-C065-4B11-BADC-A8A985564649}" type="pres">
      <dgm:prSet presAssocID="{6EA2B2AA-BFCC-495D-A9F6-9E70B16EBC0B}" presName="bgRect" presStyleLbl="bgShp" presStyleIdx="0" presStyleCnt="3"/>
      <dgm:spPr/>
    </dgm:pt>
    <dgm:pt modelId="{2926B55C-F99D-41ED-96B4-2969C79C532A}" type="pres">
      <dgm:prSet presAssocID="{6EA2B2AA-BFCC-495D-A9F6-9E70B16EBC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3B8643B-B04E-44FE-B2D0-28201637EF42}" type="pres">
      <dgm:prSet presAssocID="{6EA2B2AA-BFCC-495D-A9F6-9E70B16EBC0B}" presName="spaceRect" presStyleCnt="0"/>
      <dgm:spPr/>
    </dgm:pt>
    <dgm:pt modelId="{2DA2EFC2-9F83-4563-A286-E4DD107F90F5}" type="pres">
      <dgm:prSet presAssocID="{6EA2B2AA-BFCC-495D-A9F6-9E70B16EBC0B}" presName="parTx" presStyleLbl="revTx" presStyleIdx="0" presStyleCnt="3">
        <dgm:presLayoutVars>
          <dgm:chMax val="0"/>
          <dgm:chPref val="0"/>
        </dgm:presLayoutVars>
      </dgm:prSet>
      <dgm:spPr/>
    </dgm:pt>
    <dgm:pt modelId="{EF52FC60-33E5-4A35-B189-6B77525D4E35}" type="pres">
      <dgm:prSet presAssocID="{57E3DF7C-EBA1-4306-B9C6-3F9831822E69}" presName="sibTrans" presStyleCnt="0"/>
      <dgm:spPr/>
    </dgm:pt>
    <dgm:pt modelId="{037EA029-10E9-49E6-A5B1-59E74352162E}" type="pres">
      <dgm:prSet presAssocID="{83DC65A4-99A0-44A0-804C-7165F0CACA99}" presName="compNode" presStyleCnt="0"/>
      <dgm:spPr/>
    </dgm:pt>
    <dgm:pt modelId="{927710DF-85F9-43BD-934C-FCCD7690A4EB}" type="pres">
      <dgm:prSet presAssocID="{83DC65A4-99A0-44A0-804C-7165F0CACA99}" presName="bgRect" presStyleLbl="bgShp" presStyleIdx="1" presStyleCnt="3"/>
      <dgm:spPr/>
    </dgm:pt>
    <dgm:pt modelId="{E0271F63-ADAE-49C7-9FC1-0BEB4ADD027C}" type="pres">
      <dgm:prSet presAssocID="{83DC65A4-99A0-44A0-804C-7165F0CACA9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C5BB232-E8BC-430C-87AF-33AC649DC91D}" type="pres">
      <dgm:prSet presAssocID="{83DC65A4-99A0-44A0-804C-7165F0CACA99}" presName="spaceRect" presStyleCnt="0"/>
      <dgm:spPr/>
    </dgm:pt>
    <dgm:pt modelId="{81E199D1-47B5-4AD5-B8B7-5EFE4E7AA143}" type="pres">
      <dgm:prSet presAssocID="{83DC65A4-99A0-44A0-804C-7165F0CACA99}" presName="parTx" presStyleLbl="revTx" presStyleIdx="1" presStyleCnt="3">
        <dgm:presLayoutVars>
          <dgm:chMax val="0"/>
          <dgm:chPref val="0"/>
        </dgm:presLayoutVars>
      </dgm:prSet>
      <dgm:spPr/>
    </dgm:pt>
    <dgm:pt modelId="{891FA0C2-5768-478B-B5E6-914C70DFA6DD}" type="pres">
      <dgm:prSet presAssocID="{F5565C65-09FC-4BD3-8CEC-ABF3F4D482EC}" presName="sibTrans" presStyleCnt="0"/>
      <dgm:spPr/>
    </dgm:pt>
    <dgm:pt modelId="{88EEDC90-0657-4CF0-B058-3EA4EEFC344C}" type="pres">
      <dgm:prSet presAssocID="{3F6775B1-B486-4599-8658-77D4B73FFD03}" presName="compNode" presStyleCnt="0"/>
      <dgm:spPr/>
    </dgm:pt>
    <dgm:pt modelId="{7989ED22-B56C-4958-A13A-0BFADB89F021}" type="pres">
      <dgm:prSet presAssocID="{3F6775B1-B486-4599-8658-77D4B73FFD03}" presName="bgRect" presStyleLbl="bgShp" presStyleIdx="2" presStyleCnt="3"/>
      <dgm:spPr/>
    </dgm:pt>
    <dgm:pt modelId="{F9A86228-7901-4EB7-81DC-70B94302C2A4}" type="pres">
      <dgm:prSet presAssocID="{3F6775B1-B486-4599-8658-77D4B73FFD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A5917A32-D569-46BD-BFF1-722AE3864AAD}" type="pres">
      <dgm:prSet presAssocID="{3F6775B1-B486-4599-8658-77D4B73FFD03}" presName="spaceRect" presStyleCnt="0"/>
      <dgm:spPr/>
    </dgm:pt>
    <dgm:pt modelId="{8EC735F6-AE78-4AFE-BCA1-629D35318F84}" type="pres">
      <dgm:prSet presAssocID="{3F6775B1-B486-4599-8658-77D4B73FFD0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F1BCD18-4403-4547-8F47-44B37CB34143}" type="presOf" srcId="{83DC65A4-99A0-44A0-804C-7165F0CACA99}" destId="{81E199D1-47B5-4AD5-B8B7-5EFE4E7AA143}" srcOrd="0" destOrd="0" presId="urn:microsoft.com/office/officeart/2018/2/layout/IconVerticalSolidList"/>
    <dgm:cxn modelId="{E3F3512A-2D3C-48B0-9669-F4F2E5137F8D}" srcId="{F4D656E5-E273-4AB3-80DF-6F2AFAABBDD2}" destId="{83DC65A4-99A0-44A0-804C-7165F0CACA99}" srcOrd="1" destOrd="0" parTransId="{D06E39C7-456D-4AA4-B2A7-CF26F6317776}" sibTransId="{F5565C65-09FC-4BD3-8CEC-ABF3F4D482EC}"/>
    <dgm:cxn modelId="{581D579C-4F5D-4ADA-8E26-5E345D21C20E}" srcId="{F4D656E5-E273-4AB3-80DF-6F2AFAABBDD2}" destId="{6EA2B2AA-BFCC-495D-A9F6-9E70B16EBC0B}" srcOrd="0" destOrd="0" parTransId="{3CEA9650-773A-449A-93F6-9DDF5B864C40}" sibTransId="{57E3DF7C-EBA1-4306-B9C6-3F9831822E69}"/>
    <dgm:cxn modelId="{D8FFDAA8-F13C-46A3-9B43-22436E088955}" type="presOf" srcId="{F4D656E5-E273-4AB3-80DF-6F2AFAABBDD2}" destId="{90F2E5F3-8C05-4400-9706-27B41C55FB06}" srcOrd="0" destOrd="0" presId="urn:microsoft.com/office/officeart/2018/2/layout/IconVerticalSolidList"/>
    <dgm:cxn modelId="{FDB752AA-1B78-4ABB-B436-76A9AEF593E3}" type="presOf" srcId="{6EA2B2AA-BFCC-495D-A9F6-9E70B16EBC0B}" destId="{2DA2EFC2-9F83-4563-A286-E4DD107F90F5}" srcOrd="0" destOrd="0" presId="urn:microsoft.com/office/officeart/2018/2/layout/IconVerticalSolidList"/>
    <dgm:cxn modelId="{4D1152AC-B838-4C59-80EE-97AA032ED806}" srcId="{F4D656E5-E273-4AB3-80DF-6F2AFAABBDD2}" destId="{3F6775B1-B486-4599-8658-77D4B73FFD03}" srcOrd="2" destOrd="0" parTransId="{DBBECDCF-1468-4BCC-BD37-1D4D79B4D746}" sibTransId="{162999D1-511E-4D19-A11C-9108353DEDBC}"/>
    <dgm:cxn modelId="{76A8C7B4-D02A-4EE5-BA48-219789F77A72}" type="presOf" srcId="{3F6775B1-B486-4599-8658-77D4B73FFD03}" destId="{8EC735F6-AE78-4AFE-BCA1-629D35318F84}" srcOrd="0" destOrd="0" presId="urn:microsoft.com/office/officeart/2018/2/layout/IconVerticalSolidList"/>
    <dgm:cxn modelId="{A58E9FD8-40EA-477B-BD90-4BE211C465BD}" type="presParOf" srcId="{90F2E5F3-8C05-4400-9706-27B41C55FB06}" destId="{EF9B721C-9AD7-4B5A-8FFB-C773D1314F64}" srcOrd="0" destOrd="0" presId="urn:microsoft.com/office/officeart/2018/2/layout/IconVerticalSolidList"/>
    <dgm:cxn modelId="{59D3B71A-E0E9-4737-A2F7-58F1863CDD30}" type="presParOf" srcId="{EF9B721C-9AD7-4B5A-8FFB-C773D1314F64}" destId="{FE0EEA8C-C065-4B11-BADC-A8A985564649}" srcOrd="0" destOrd="0" presId="urn:microsoft.com/office/officeart/2018/2/layout/IconVerticalSolidList"/>
    <dgm:cxn modelId="{5409B02D-5F6D-4965-90A3-1037D365AE29}" type="presParOf" srcId="{EF9B721C-9AD7-4B5A-8FFB-C773D1314F64}" destId="{2926B55C-F99D-41ED-96B4-2969C79C532A}" srcOrd="1" destOrd="0" presId="urn:microsoft.com/office/officeart/2018/2/layout/IconVerticalSolidList"/>
    <dgm:cxn modelId="{4B7FC6E1-5F4B-4866-804E-8623556DF3AA}" type="presParOf" srcId="{EF9B721C-9AD7-4B5A-8FFB-C773D1314F64}" destId="{03B8643B-B04E-44FE-B2D0-28201637EF42}" srcOrd="2" destOrd="0" presId="urn:microsoft.com/office/officeart/2018/2/layout/IconVerticalSolidList"/>
    <dgm:cxn modelId="{3CE9E64E-1C63-470D-86A3-46B8472C436E}" type="presParOf" srcId="{EF9B721C-9AD7-4B5A-8FFB-C773D1314F64}" destId="{2DA2EFC2-9F83-4563-A286-E4DD107F90F5}" srcOrd="3" destOrd="0" presId="urn:microsoft.com/office/officeart/2018/2/layout/IconVerticalSolidList"/>
    <dgm:cxn modelId="{4D04C583-FD0E-4E75-ADE8-97985A65BF94}" type="presParOf" srcId="{90F2E5F3-8C05-4400-9706-27B41C55FB06}" destId="{EF52FC60-33E5-4A35-B189-6B77525D4E35}" srcOrd="1" destOrd="0" presId="urn:microsoft.com/office/officeart/2018/2/layout/IconVerticalSolidList"/>
    <dgm:cxn modelId="{97727399-B244-47C6-AAC1-DDA745E2FF97}" type="presParOf" srcId="{90F2E5F3-8C05-4400-9706-27B41C55FB06}" destId="{037EA029-10E9-49E6-A5B1-59E74352162E}" srcOrd="2" destOrd="0" presId="urn:microsoft.com/office/officeart/2018/2/layout/IconVerticalSolidList"/>
    <dgm:cxn modelId="{C193C20E-2F27-482F-BB6F-FAD57C5A2685}" type="presParOf" srcId="{037EA029-10E9-49E6-A5B1-59E74352162E}" destId="{927710DF-85F9-43BD-934C-FCCD7690A4EB}" srcOrd="0" destOrd="0" presId="urn:microsoft.com/office/officeart/2018/2/layout/IconVerticalSolidList"/>
    <dgm:cxn modelId="{E0CC7A3F-A08E-44BF-A30A-850B29B5A7B5}" type="presParOf" srcId="{037EA029-10E9-49E6-A5B1-59E74352162E}" destId="{E0271F63-ADAE-49C7-9FC1-0BEB4ADD027C}" srcOrd="1" destOrd="0" presId="urn:microsoft.com/office/officeart/2018/2/layout/IconVerticalSolidList"/>
    <dgm:cxn modelId="{E3696EFF-BE15-41A4-815E-C83C5A9387B9}" type="presParOf" srcId="{037EA029-10E9-49E6-A5B1-59E74352162E}" destId="{2C5BB232-E8BC-430C-87AF-33AC649DC91D}" srcOrd="2" destOrd="0" presId="urn:microsoft.com/office/officeart/2018/2/layout/IconVerticalSolidList"/>
    <dgm:cxn modelId="{6F6F00F3-B32D-4DC7-83F5-9A6848D67695}" type="presParOf" srcId="{037EA029-10E9-49E6-A5B1-59E74352162E}" destId="{81E199D1-47B5-4AD5-B8B7-5EFE4E7AA143}" srcOrd="3" destOrd="0" presId="urn:microsoft.com/office/officeart/2018/2/layout/IconVerticalSolidList"/>
    <dgm:cxn modelId="{291700B9-4036-4CA7-B2A7-060D28C3A990}" type="presParOf" srcId="{90F2E5F3-8C05-4400-9706-27B41C55FB06}" destId="{891FA0C2-5768-478B-B5E6-914C70DFA6DD}" srcOrd="3" destOrd="0" presId="urn:microsoft.com/office/officeart/2018/2/layout/IconVerticalSolidList"/>
    <dgm:cxn modelId="{58EAFE0E-9645-4B74-B3AD-C0BFA856D914}" type="presParOf" srcId="{90F2E5F3-8C05-4400-9706-27B41C55FB06}" destId="{88EEDC90-0657-4CF0-B058-3EA4EEFC344C}" srcOrd="4" destOrd="0" presId="urn:microsoft.com/office/officeart/2018/2/layout/IconVerticalSolidList"/>
    <dgm:cxn modelId="{F678F78D-08C9-4A9B-9BB5-8B9B00463BA8}" type="presParOf" srcId="{88EEDC90-0657-4CF0-B058-3EA4EEFC344C}" destId="{7989ED22-B56C-4958-A13A-0BFADB89F021}" srcOrd="0" destOrd="0" presId="urn:microsoft.com/office/officeart/2018/2/layout/IconVerticalSolidList"/>
    <dgm:cxn modelId="{FCB33C2C-6F3D-4CA1-8A48-3A5B9EF89E36}" type="presParOf" srcId="{88EEDC90-0657-4CF0-B058-3EA4EEFC344C}" destId="{F9A86228-7901-4EB7-81DC-70B94302C2A4}" srcOrd="1" destOrd="0" presId="urn:microsoft.com/office/officeart/2018/2/layout/IconVerticalSolidList"/>
    <dgm:cxn modelId="{A3906BA7-CD6B-4164-9FDC-F81FB8C6D6E7}" type="presParOf" srcId="{88EEDC90-0657-4CF0-B058-3EA4EEFC344C}" destId="{A5917A32-D569-46BD-BFF1-722AE3864AAD}" srcOrd="2" destOrd="0" presId="urn:microsoft.com/office/officeart/2018/2/layout/IconVerticalSolidList"/>
    <dgm:cxn modelId="{33A775CB-F8C6-4D5F-9402-A036F947592B}" type="presParOf" srcId="{88EEDC90-0657-4CF0-B058-3EA4EEFC344C}" destId="{8EC735F6-AE78-4AFE-BCA1-629D35318F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CD5D5E-70BC-4D76-9D3E-B373430F1D6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98ED57-A3CF-4B5C-81FE-23BBD9519039}">
      <dgm:prSet/>
      <dgm:spPr/>
      <dgm:t>
        <a:bodyPr/>
        <a:lstStyle/>
        <a:p>
          <a:r>
            <a:rPr lang="en-US" b="1"/>
            <a:t>COST / VISITS =</a:t>
          </a:r>
          <a:endParaRPr lang="en-US"/>
        </a:p>
      </dgm:t>
    </dgm:pt>
    <dgm:pt modelId="{271C4F56-5BEC-4B7F-8BBA-4346CEDA8487}" type="parTrans" cxnId="{26735580-E597-4129-88F8-6A44550F3873}">
      <dgm:prSet/>
      <dgm:spPr/>
      <dgm:t>
        <a:bodyPr/>
        <a:lstStyle/>
        <a:p>
          <a:endParaRPr lang="en-US"/>
        </a:p>
      </dgm:t>
    </dgm:pt>
    <dgm:pt modelId="{3485AD12-E6D1-4FED-84BB-E5591E6774E5}" type="sibTrans" cxnId="{26735580-E597-4129-88F8-6A44550F3873}">
      <dgm:prSet/>
      <dgm:spPr/>
      <dgm:t>
        <a:bodyPr/>
        <a:lstStyle/>
        <a:p>
          <a:endParaRPr lang="en-US"/>
        </a:p>
      </dgm:t>
    </dgm:pt>
    <dgm:pt modelId="{1DF7F36D-B8B5-42B6-A08B-1AD2ED8E5617}">
      <dgm:prSet/>
      <dgm:spPr/>
      <dgm:t>
        <a:bodyPr/>
        <a:lstStyle/>
        <a:p>
          <a:r>
            <a:rPr lang="en-US" b="1"/>
            <a:t>RHC RATE</a:t>
          </a:r>
          <a:endParaRPr lang="en-US"/>
        </a:p>
      </dgm:t>
    </dgm:pt>
    <dgm:pt modelId="{09B2E38B-C0FE-455C-911F-429A8D99520B}" type="parTrans" cxnId="{89C1C192-42EE-46F7-B5DC-33957BB4387A}">
      <dgm:prSet/>
      <dgm:spPr/>
      <dgm:t>
        <a:bodyPr/>
        <a:lstStyle/>
        <a:p>
          <a:endParaRPr lang="en-US"/>
        </a:p>
      </dgm:t>
    </dgm:pt>
    <dgm:pt modelId="{A598386B-05FC-4626-8E86-F95548E700C8}" type="sibTrans" cxnId="{89C1C192-42EE-46F7-B5DC-33957BB4387A}">
      <dgm:prSet/>
      <dgm:spPr/>
      <dgm:t>
        <a:bodyPr/>
        <a:lstStyle/>
        <a:p>
          <a:endParaRPr lang="en-US"/>
        </a:p>
      </dgm:t>
    </dgm:pt>
    <dgm:pt modelId="{D8EB1A72-6B32-43B4-81BA-0C8A122CC4AA}" type="pres">
      <dgm:prSet presAssocID="{3DCD5D5E-70BC-4D76-9D3E-B373430F1D63}" presName="linear" presStyleCnt="0">
        <dgm:presLayoutVars>
          <dgm:animLvl val="lvl"/>
          <dgm:resizeHandles val="exact"/>
        </dgm:presLayoutVars>
      </dgm:prSet>
      <dgm:spPr/>
    </dgm:pt>
    <dgm:pt modelId="{2D0D21D8-7915-4555-ADFF-B6A206BD2863}" type="pres">
      <dgm:prSet presAssocID="{6298ED57-A3CF-4B5C-81FE-23BBD951903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8FFE657-2F7A-4ACB-9C73-ED49781E5D33}" type="pres">
      <dgm:prSet presAssocID="{3485AD12-E6D1-4FED-84BB-E5591E6774E5}" presName="spacer" presStyleCnt="0"/>
      <dgm:spPr/>
    </dgm:pt>
    <dgm:pt modelId="{7DA99FDA-29CD-4F52-8F8B-A9E1845307E8}" type="pres">
      <dgm:prSet presAssocID="{1DF7F36D-B8B5-42B6-A08B-1AD2ED8E561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CD51822-37DA-4E31-A6FB-43DA82AF3425}" type="presOf" srcId="{6298ED57-A3CF-4B5C-81FE-23BBD9519039}" destId="{2D0D21D8-7915-4555-ADFF-B6A206BD2863}" srcOrd="0" destOrd="0" presId="urn:microsoft.com/office/officeart/2005/8/layout/vList2"/>
    <dgm:cxn modelId="{11C1DF2C-FA00-4E43-984E-4285CD1647C4}" type="presOf" srcId="{3DCD5D5E-70BC-4D76-9D3E-B373430F1D63}" destId="{D8EB1A72-6B32-43B4-81BA-0C8A122CC4AA}" srcOrd="0" destOrd="0" presId="urn:microsoft.com/office/officeart/2005/8/layout/vList2"/>
    <dgm:cxn modelId="{295D965E-A4F3-4346-898F-6FDD84C507CC}" type="presOf" srcId="{1DF7F36D-B8B5-42B6-A08B-1AD2ED8E5617}" destId="{7DA99FDA-29CD-4F52-8F8B-A9E1845307E8}" srcOrd="0" destOrd="0" presId="urn:microsoft.com/office/officeart/2005/8/layout/vList2"/>
    <dgm:cxn modelId="{26735580-E597-4129-88F8-6A44550F3873}" srcId="{3DCD5D5E-70BC-4D76-9D3E-B373430F1D63}" destId="{6298ED57-A3CF-4B5C-81FE-23BBD9519039}" srcOrd="0" destOrd="0" parTransId="{271C4F56-5BEC-4B7F-8BBA-4346CEDA8487}" sibTransId="{3485AD12-E6D1-4FED-84BB-E5591E6774E5}"/>
    <dgm:cxn modelId="{89C1C192-42EE-46F7-B5DC-33957BB4387A}" srcId="{3DCD5D5E-70BC-4D76-9D3E-B373430F1D63}" destId="{1DF7F36D-B8B5-42B6-A08B-1AD2ED8E5617}" srcOrd="1" destOrd="0" parTransId="{09B2E38B-C0FE-455C-911F-429A8D99520B}" sibTransId="{A598386B-05FC-4626-8E86-F95548E700C8}"/>
    <dgm:cxn modelId="{CD58F2A2-8CFD-4F65-B603-79007D35F898}" type="presParOf" srcId="{D8EB1A72-6B32-43B4-81BA-0C8A122CC4AA}" destId="{2D0D21D8-7915-4555-ADFF-B6A206BD2863}" srcOrd="0" destOrd="0" presId="urn:microsoft.com/office/officeart/2005/8/layout/vList2"/>
    <dgm:cxn modelId="{6EA399FA-39CB-425C-87A6-9A4F584EA794}" type="presParOf" srcId="{D8EB1A72-6B32-43B4-81BA-0C8A122CC4AA}" destId="{48FFE657-2F7A-4ACB-9C73-ED49781E5D33}" srcOrd="1" destOrd="0" presId="urn:microsoft.com/office/officeart/2005/8/layout/vList2"/>
    <dgm:cxn modelId="{B556B457-19D4-43A9-8B0E-508BC2F7EE84}" type="presParOf" srcId="{D8EB1A72-6B32-43B4-81BA-0C8A122CC4AA}" destId="{7DA99FDA-29CD-4F52-8F8B-A9E1845307E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943AB65-A01E-4351-904E-564645B4B59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A63773-B628-4B90-8057-28793C192DA3}">
      <dgm:prSet/>
      <dgm:spPr/>
      <dgm:t>
        <a:bodyPr/>
        <a:lstStyle/>
        <a:p>
          <a:r>
            <a:rPr lang="en-US"/>
            <a:t>Is CCM done in the clinic, by clinic staff?</a:t>
          </a:r>
        </a:p>
      </dgm:t>
    </dgm:pt>
    <dgm:pt modelId="{F424DDD1-C9ED-4762-8E2F-0A9155B379DC}" type="parTrans" cxnId="{5EEB48B5-DA8A-438F-B2E9-A133930D49A8}">
      <dgm:prSet/>
      <dgm:spPr/>
      <dgm:t>
        <a:bodyPr/>
        <a:lstStyle/>
        <a:p>
          <a:endParaRPr lang="en-US"/>
        </a:p>
      </dgm:t>
    </dgm:pt>
    <dgm:pt modelId="{2C389F9C-63B5-485E-AF96-701893244CF4}" type="sibTrans" cxnId="{5EEB48B5-DA8A-438F-B2E9-A133930D49A8}">
      <dgm:prSet/>
      <dgm:spPr/>
      <dgm:t>
        <a:bodyPr/>
        <a:lstStyle/>
        <a:p>
          <a:endParaRPr lang="en-US"/>
        </a:p>
      </dgm:t>
    </dgm:pt>
    <dgm:pt modelId="{8C5F571C-A9AD-4343-8803-BA8E09D3693E}">
      <dgm:prSet/>
      <dgm:spPr/>
      <dgm:t>
        <a:bodyPr/>
        <a:lstStyle/>
        <a:p>
          <a:r>
            <a:rPr lang="en-US"/>
            <a:t>Reclassify direct healthcare staff costs into Non-RHC cost center</a:t>
          </a:r>
        </a:p>
      </dgm:t>
    </dgm:pt>
    <dgm:pt modelId="{77211198-559A-4512-B894-0E183372B199}" type="parTrans" cxnId="{D75616F2-9256-45B2-B6C8-72792669756E}">
      <dgm:prSet/>
      <dgm:spPr/>
      <dgm:t>
        <a:bodyPr/>
        <a:lstStyle/>
        <a:p>
          <a:endParaRPr lang="en-US"/>
        </a:p>
      </dgm:t>
    </dgm:pt>
    <dgm:pt modelId="{2AEE9D33-4ED3-41F8-9394-1A20058AD01F}" type="sibTrans" cxnId="{D75616F2-9256-45B2-B6C8-72792669756E}">
      <dgm:prSet/>
      <dgm:spPr/>
      <dgm:t>
        <a:bodyPr/>
        <a:lstStyle/>
        <a:p>
          <a:endParaRPr lang="en-US"/>
        </a:p>
      </dgm:t>
    </dgm:pt>
    <dgm:pt modelId="{C2B0BA57-A63B-4FB2-9508-4C50043295C9}">
      <dgm:prSet/>
      <dgm:spPr/>
      <dgm:t>
        <a:bodyPr/>
        <a:lstStyle/>
        <a:p>
          <a:r>
            <a:rPr lang="en-US"/>
            <a:t>New line 80 on independent reports</a:t>
          </a:r>
          <a:br>
            <a:rPr lang="en-US"/>
          </a:br>
          <a:endParaRPr lang="en-US"/>
        </a:p>
      </dgm:t>
    </dgm:pt>
    <dgm:pt modelId="{9866224D-31F7-4752-A638-922D401DC966}" type="parTrans" cxnId="{ED6B2824-4E87-4527-B533-DECECB131042}">
      <dgm:prSet/>
      <dgm:spPr/>
      <dgm:t>
        <a:bodyPr/>
        <a:lstStyle/>
        <a:p>
          <a:endParaRPr lang="en-US"/>
        </a:p>
      </dgm:t>
    </dgm:pt>
    <dgm:pt modelId="{44D5CC7D-7DD7-43B3-A570-96CF1E5240EC}" type="sibTrans" cxnId="{ED6B2824-4E87-4527-B533-DECECB131042}">
      <dgm:prSet/>
      <dgm:spPr/>
      <dgm:t>
        <a:bodyPr/>
        <a:lstStyle/>
        <a:p>
          <a:endParaRPr lang="en-US"/>
        </a:p>
      </dgm:t>
    </dgm:pt>
    <dgm:pt modelId="{15CC9B72-6432-454C-8881-E860535BA895}">
      <dgm:prSet/>
      <dgm:spPr/>
      <dgm:t>
        <a:bodyPr/>
        <a:lstStyle/>
        <a:p>
          <a:r>
            <a:rPr lang="en-US"/>
            <a:t>Is CCM handled by an outside company?</a:t>
          </a:r>
        </a:p>
      </dgm:t>
    </dgm:pt>
    <dgm:pt modelId="{1E9A7615-B9A0-455C-AF80-6A183D4A5A02}" type="parTrans" cxnId="{D31E3B71-EE97-4AF2-A5B9-9509D058FE83}">
      <dgm:prSet/>
      <dgm:spPr/>
      <dgm:t>
        <a:bodyPr/>
        <a:lstStyle/>
        <a:p>
          <a:endParaRPr lang="en-US"/>
        </a:p>
      </dgm:t>
    </dgm:pt>
    <dgm:pt modelId="{26897F7F-AB49-4F1B-A201-A513B759098A}" type="sibTrans" cxnId="{D31E3B71-EE97-4AF2-A5B9-9509D058FE83}">
      <dgm:prSet/>
      <dgm:spPr/>
      <dgm:t>
        <a:bodyPr/>
        <a:lstStyle/>
        <a:p>
          <a:endParaRPr lang="en-US"/>
        </a:p>
      </dgm:t>
    </dgm:pt>
    <dgm:pt modelId="{17CC0029-13C3-49C7-8DED-6725C4A8A275}">
      <dgm:prSet/>
      <dgm:spPr/>
      <dgm:t>
        <a:bodyPr/>
        <a:lstStyle/>
        <a:p>
          <a:r>
            <a:rPr lang="en-US"/>
            <a:t>Exclude direct CCM costs </a:t>
          </a:r>
        </a:p>
      </dgm:t>
    </dgm:pt>
    <dgm:pt modelId="{72CA9595-2DEE-4BB8-9CC2-5C930025B4EF}" type="parTrans" cxnId="{D1046BFF-8F92-4092-9D6D-5BAD5412A86C}">
      <dgm:prSet/>
      <dgm:spPr/>
      <dgm:t>
        <a:bodyPr/>
        <a:lstStyle/>
        <a:p>
          <a:endParaRPr lang="en-US"/>
        </a:p>
      </dgm:t>
    </dgm:pt>
    <dgm:pt modelId="{E4CCDAA8-1248-439D-A037-570D136F84C2}" type="sibTrans" cxnId="{D1046BFF-8F92-4092-9D6D-5BAD5412A86C}">
      <dgm:prSet/>
      <dgm:spPr/>
      <dgm:t>
        <a:bodyPr/>
        <a:lstStyle/>
        <a:p>
          <a:endParaRPr lang="en-US"/>
        </a:p>
      </dgm:t>
    </dgm:pt>
    <dgm:pt modelId="{D7227E8C-620C-4CF5-8726-5507EFFD6A78}">
      <dgm:prSet/>
      <dgm:spPr/>
      <dgm:t>
        <a:bodyPr/>
        <a:lstStyle/>
        <a:p>
          <a:r>
            <a:rPr lang="en-US"/>
            <a:t>Exclude associated billing costs/incremental overhead costs </a:t>
          </a:r>
        </a:p>
      </dgm:t>
    </dgm:pt>
    <dgm:pt modelId="{860095EE-A8B9-48DC-9164-4012D90BC93C}" type="parTrans" cxnId="{B2B5787A-3944-4755-8263-52C5E64EB57E}">
      <dgm:prSet/>
      <dgm:spPr/>
      <dgm:t>
        <a:bodyPr/>
        <a:lstStyle/>
        <a:p>
          <a:endParaRPr lang="en-US"/>
        </a:p>
      </dgm:t>
    </dgm:pt>
    <dgm:pt modelId="{6966CFF3-5E30-480C-9D10-C548227B6616}" type="sibTrans" cxnId="{B2B5787A-3944-4755-8263-52C5E64EB57E}">
      <dgm:prSet/>
      <dgm:spPr/>
      <dgm:t>
        <a:bodyPr/>
        <a:lstStyle/>
        <a:p>
          <a:endParaRPr lang="en-US"/>
        </a:p>
      </dgm:t>
    </dgm:pt>
    <dgm:pt modelId="{A822B283-D36B-4F6C-95FC-B8B1834DE42A}" type="pres">
      <dgm:prSet presAssocID="{7943AB65-A01E-4351-904E-564645B4B59C}" presName="linear" presStyleCnt="0">
        <dgm:presLayoutVars>
          <dgm:animLvl val="lvl"/>
          <dgm:resizeHandles val="exact"/>
        </dgm:presLayoutVars>
      </dgm:prSet>
      <dgm:spPr/>
    </dgm:pt>
    <dgm:pt modelId="{C98836E4-1DDB-436A-A72B-496EAD53B72A}" type="pres">
      <dgm:prSet presAssocID="{B5A63773-B628-4B90-8057-28793C192DA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4EC5A07-EAE3-4165-BF6C-3CDA3050163D}" type="pres">
      <dgm:prSet presAssocID="{B5A63773-B628-4B90-8057-28793C192DA3}" presName="childText" presStyleLbl="revTx" presStyleIdx="0" presStyleCnt="2">
        <dgm:presLayoutVars>
          <dgm:bulletEnabled val="1"/>
        </dgm:presLayoutVars>
      </dgm:prSet>
      <dgm:spPr/>
    </dgm:pt>
    <dgm:pt modelId="{29893D76-354E-4069-8AC2-CDBF11CBDE7C}" type="pres">
      <dgm:prSet presAssocID="{15CC9B72-6432-454C-8881-E860535BA89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8BAD423-4D20-42D5-B0BE-6376C9C983A2}" type="pres">
      <dgm:prSet presAssocID="{15CC9B72-6432-454C-8881-E860535BA89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7B29120-C678-49BE-B5E4-82657121665A}" type="presOf" srcId="{17CC0029-13C3-49C7-8DED-6725C4A8A275}" destId="{58BAD423-4D20-42D5-B0BE-6376C9C983A2}" srcOrd="0" destOrd="0" presId="urn:microsoft.com/office/officeart/2005/8/layout/vList2"/>
    <dgm:cxn modelId="{ED6B2824-4E87-4527-B533-DECECB131042}" srcId="{B5A63773-B628-4B90-8057-28793C192DA3}" destId="{C2B0BA57-A63B-4FB2-9508-4C50043295C9}" srcOrd="1" destOrd="0" parTransId="{9866224D-31F7-4752-A638-922D401DC966}" sibTransId="{44D5CC7D-7DD7-43B3-A570-96CF1E5240EC}"/>
    <dgm:cxn modelId="{CF3E2A26-76B9-4D83-ACA5-C988B1286687}" type="presOf" srcId="{B5A63773-B628-4B90-8057-28793C192DA3}" destId="{C98836E4-1DDB-436A-A72B-496EAD53B72A}" srcOrd="0" destOrd="0" presId="urn:microsoft.com/office/officeart/2005/8/layout/vList2"/>
    <dgm:cxn modelId="{D31E3B71-EE97-4AF2-A5B9-9509D058FE83}" srcId="{7943AB65-A01E-4351-904E-564645B4B59C}" destId="{15CC9B72-6432-454C-8881-E860535BA895}" srcOrd="1" destOrd="0" parTransId="{1E9A7615-B9A0-455C-AF80-6A183D4A5A02}" sibTransId="{26897F7F-AB49-4F1B-A201-A513B759098A}"/>
    <dgm:cxn modelId="{B2B5787A-3944-4755-8263-52C5E64EB57E}" srcId="{15CC9B72-6432-454C-8881-E860535BA895}" destId="{D7227E8C-620C-4CF5-8726-5507EFFD6A78}" srcOrd="1" destOrd="0" parTransId="{860095EE-A8B9-48DC-9164-4012D90BC93C}" sibTransId="{6966CFF3-5E30-480C-9D10-C548227B6616}"/>
    <dgm:cxn modelId="{5ADBCAA6-147A-4A2D-8205-F7C63F112BF4}" type="presOf" srcId="{15CC9B72-6432-454C-8881-E860535BA895}" destId="{29893D76-354E-4069-8AC2-CDBF11CBDE7C}" srcOrd="0" destOrd="0" presId="urn:microsoft.com/office/officeart/2005/8/layout/vList2"/>
    <dgm:cxn modelId="{5EEB48B5-DA8A-438F-B2E9-A133930D49A8}" srcId="{7943AB65-A01E-4351-904E-564645B4B59C}" destId="{B5A63773-B628-4B90-8057-28793C192DA3}" srcOrd="0" destOrd="0" parTransId="{F424DDD1-C9ED-4762-8E2F-0A9155B379DC}" sibTransId="{2C389F9C-63B5-485E-AF96-701893244CF4}"/>
    <dgm:cxn modelId="{EC3A59B9-C82B-4138-8426-2ECA73093F0E}" type="presOf" srcId="{7943AB65-A01E-4351-904E-564645B4B59C}" destId="{A822B283-D36B-4F6C-95FC-B8B1834DE42A}" srcOrd="0" destOrd="0" presId="urn:microsoft.com/office/officeart/2005/8/layout/vList2"/>
    <dgm:cxn modelId="{79C221BB-1F50-4995-95D2-1F4C6654A663}" type="presOf" srcId="{D7227E8C-620C-4CF5-8726-5507EFFD6A78}" destId="{58BAD423-4D20-42D5-B0BE-6376C9C983A2}" srcOrd="0" destOrd="1" presId="urn:microsoft.com/office/officeart/2005/8/layout/vList2"/>
    <dgm:cxn modelId="{FB962CDF-7AC9-423C-9CBE-DF0B716726CE}" type="presOf" srcId="{8C5F571C-A9AD-4343-8803-BA8E09D3693E}" destId="{F4EC5A07-EAE3-4165-BF6C-3CDA3050163D}" srcOrd="0" destOrd="0" presId="urn:microsoft.com/office/officeart/2005/8/layout/vList2"/>
    <dgm:cxn modelId="{A135A8E6-783D-4EAA-8B18-2C6449F957A4}" type="presOf" srcId="{C2B0BA57-A63B-4FB2-9508-4C50043295C9}" destId="{F4EC5A07-EAE3-4165-BF6C-3CDA3050163D}" srcOrd="0" destOrd="1" presId="urn:microsoft.com/office/officeart/2005/8/layout/vList2"/>
    <dgm:cxn modelId="{D75616F2-9256-45B2-B6C8-72792669756E}" srcId="{B5A63773-B628-4B90-8057-28793C192DA3}" destId="{8C5F571C-A9AD-4343-8803-BA8E09D3693E}" srcOrd="0" destOrd="0" parTransId="{77211198-559A-4512-B894-0E183372B199}" sibTransId="{2AEE9D33-4ED3-41F8-9394-1A20058AD01F}"/>
    <dgm:cxn modelId="{D1046BFF-8F92-4092-9D6D-5BAD5412A86C}" srcId="{15CC9B72-6432-454C-8881-E860535BA895}" destId="{17CC0029-13C3-49C7-8DED-6725C4A8A275}" srcOrd="0" destOrd="0" parTransId="{72CA9595-2DEE-4BB8-9CC2-5C930025B4EF}" sibTransId="{E4CCDAA8-1248-439D-A037-570D136F84C2}"/>
    <dgm:cxn modelId="{5932BA4B-6B63-43D1-A3CC-B8A8CB2EF485}" type="presParOf" srcId="{A822B283-D36B-4F6C-95FC-B8B1834DE42A}" destId="{C98836E4-1DDB-436A-A72B-496EAD53B72A}" srcOrd="0" destOrd="0" presId="urn:microsoft.com/office/officeart/2005/8/layout/vList2"/>
    <dgm:cxn modelId="{8D6C1CE8-0F62-4FC1-975E-D2C94060DB28}" type="presParOf" srcId="{A822B283-D36B-4F6C-95FC-B8B1834DE42A}" destId="{F4EC5A07-EAE3-4165-BF6C-3CDA3050163D}" srcOrd="1" destOrd="0" presId="urn:microsoft.com/office/officeart/2005/8/layout/vList2"/>
    <dgm:cxn modelId="{4745B477-18DC-4FCE-B5A3-59F1D3C9C115}" type="presParOf" srcId="{A822B283-D36B-4F6C-95FC-B8B1834DE42A}" destId="{29893D76-354E-4069-8AC2-CDBF11CBDE7C}" srcOrd="2" destOrd="0" presId="urn:microsoft.com/office/officeart/2005/8/layout/vList2"/>
    <dgm:cxn modelId="{8F23DBE9-FDED-4FBB-82A6-E196A889B377}" type="presParOf" srcId="{A822B283-D36B-4F6C-95FC-B8B1834DE42A}" destId="{58BAD423-4D20-42D5-B0BE-6376C9C983A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7C1C7AD-A8D7-45BA-8FAF-2778C7D2334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EB5917-3CED-475A-9B82-442FD20746B5}">
      <dgm:prSet/>
      <dgm:spPr/>
      <dgm:t>
        <a:bodyPr/>
        <a:lstStyle/>
        <a:p>
          <a:r>
            <a:rPr lang="en-US" u="sng"/>
            <a:t>Pre-COVID</a:t>
          </a:r>
          <a:r>
            <a:rPr lang="en-US"/>
            <a:t>: RHCs may serve as an originating site for telehealth services</a:t>
          </a:r>
        </a:p>
      </dgm:t>
    </dgm:pt>
    <dgm:pt modelId="{61101F75-EF17-4283-A281-3EBB99A7AAAC}" type="parTrans" cxnId="{9C983B6D-C86D-4726-BF6F-F88AC3235522}">
      <dgm:prSet/>
      <dgm:spPr/>
      <dgm:t>
        <a:bodyPr/>
        <a:lstStyle/>
        <a:p>
          <a:endParaRPr lang="en-US"/>
        </a:p>
      </dgm:t>
    </dgm:pt>
    <dgm:pt modelId="{F8965030-DA20-49BD-BC48-83BB80A142CE}" type="sibTrans" cxnId="{9C983B6D-C86D-4726-BF6F-F88AC3235522}">
      <dgm:prSet/>
      <dgm:spPr/>
      <dgm:t>
        <a:bodyPr/>
        <a:lstStyle/>
        <a:p>
          <a:endParaRPr lang="en-US"/>
        </a:p>
      </dgm:t>
    </dgm:pt>
    <dgm:pt modelId="{BE15C067-B5CF-44A5-8300-96B9AA293654}">
      <dgm:prSet/>
      <dgm:spPr/>
      <dgm:t>
        <a:bodyPr/>
        <a:lstStyle/>
        <a:p>
          <a:r>
            <a:rPr lang="en-US" u="sng"/>
            <a:t>During PHE</a:t>
          </a:r>
          <a:r>
            <a:rPr lang="en-US"/>
            <a:t>: RHCs may serve as either the originating or distant site</a:t>
          </a:r>
          <a:br>
            <a:rPr lang="en-US"/>
          </a:br>
          <a:endParaRPr lang="en-US"/>
        </a:p>
      </dgm:t>
    </dgm:pt>
    <dgm:pt modelId="{FE5711A2-4AAC-43EF-9049-FC1FB725A5CA}" type="parTrans" cxnId="{573FC58B-F6EB-4920-B7E1-BFA87C26B1E9}">
      <dgm:prSet/>
      <dgm:spPr/>
      <dgm:t>
        <a:bodyPr/>
        <a:lstStyle/>
        <a:p>
          <a:endParaRPr lang="en-US"/>
        </a:p>
      </dgm:t>
    </dgm:pt>
    <dgm:pt modelId="{96A21BCA-F437-4F52-81FF-5AADE4405741}" type="sibTrans" cxnId="{573FC58B-F6EB-4920-B7E1-BFA87C26B1E9}">
      <dgm:prSet/>
      <dgm:spPr/>
      <dgm:t>
        <a:bodyPr/>
        <a:lstStyle/>
        <a:p>
          <a:endParaRPr lang="en-US"/>
        </a:p>
      </dgm:t>
    </dgm:pt>
    <dgm:pt modelId="{D595A341-17AE-4F7A-A438-CE479364D970}">
      <dgm:prSet/>
      <dgm:spPr/>
      <dgm:t>
        <a:bodyPr/>
        <a:lstStyle/>
        <a:p>
          <a:r>
            <a:rPr lang="en-US"/>
            <a:t>Originating site is the location of the patient at the time of service. </a:t>
          </a:r>
          <a:br>
            <a:rPr lang="en-US"/>
          </a:br>
          <a:endParaRPr lang="en-US"/>
        </a:p>
      </dgm:t>
    </dgm:pt>
    <dgm:pt modelId="{29F5ACC2-1206-4131-A98A-A2E3EE889606}" type="parTrans" cxnId="{5A698909-4F97-4D5C-8C49-338515451F8F}">
      <dgm:prSet/>
      <dgm:spPr/>
      <dgm:t>
        <a:bodyPr/>
        <a:lstStyle/>
        <a:p>
          <a:endParaRPr lang="en-US"/>
        </a:p>
      </dgm:t>
    </dgm:pt>
    <dgm:pt modelId="{85CC85E3-CE5C-4EEE-8BF7-A6911727E4FE}" type="sibTrans" cxnId="{5A698909-4F97-4D5C-8C49-338515451F8F}">
      <dgm:prSet/>
      <dgm:spPr/>
      <dgm:t>
        <a:bodyPr/>
        <a:lstStyle/>
        <a:p>
          <a:endParaRPr lang="en-US"/>
        </a:p>
      </dgm:t>
    </dgm:pt>
    <dgm:pt modelId="{318CD6E6-E4DF-4719-93F4-8EA461D318D0}" type="pres">
      <dgm:prSet presAssocID="{E7C1C7AD-A8D7-45BA-8FAF-2778C7D2334E}" presName="linear" presStyleCnt="0">
        <dgm:presLayoutVars>
          <dgm:animLvl val="lvl"/>
          <dgm:resizeHandles val="exact"/>
        </dgm:presLayoutVars>
      </dgm:prSet>
      <dgm:spPr/>
    </dgm:pt>
    <dgm:pt modelId="{AE30C19C-832F-4E24-9296-1D364680A5F6}" type="pres">
      <dgm:prSet presAssocID="{0EEB5917-3CED-475A-9B82-442FD20746B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E9AAE0-DD93-47F7-B7C5-09D2FE8E2AD6}" type="pres">
      <dgm:prSet presAssocID="{F8965030-DA20-49BD-BC48-83BB80A142CE}" presName="spacer" presStyleCnt="0"/>
      <dgm:spPr/>
    </dgm:pt>
    <dgm:pt modelId="{70A8D716-54B0-4CE8-89F2-FADF9BB597D4}" type="pres">
      <dgm:prSet presAssocID="{BE15C067-B5CF-44A5-8300-96B9AA2936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A2BAF8-D894-4BF6-9778-0C3493109139}" type="pres">
      <dgm:prSet presAssocID="{96A21BCA-F437-4F52-81FF-5AADE4405741}" presName="spacer" presStyleCnt="0"/>
      <dgm:spPr/>
    </dgm:pt>
    <dgm:pt modelId="{0132CD96-F7DD-4B8A-A222-E90C9F5665FF}" type="pres">
      <dgm:prSet presAssocID="{D595A341-17AE-4F7A-A438-CE479364D97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698909-4F97-4D5C-8C49-338515451F8F}" srcId="{E7C1C7AD-A8D7-45BA-8FAF-2778C7D2334E}" destId="{D595A341-17AE-4F7A-A438-CE479364D970}" srcOrd="2" destOrd="0" parTransId="{29F5ACC2-1206-4131-A98A-A2E3EE889606}" sibTransId="{85CC85E3-CE5C-4EEE-8BF7-A6911727E4FE}"/>
    <dgm:cxn modelId="{D20C4428-B8BC-4CB1-96FF-4404FD24D82E}" type="presOf" srcId="{0EEB5917-3CED-475A-9B82-442FD20746B5}" destId="{AE30C19C-832F-4E24-9296-1D364680A5F6}" srcOrd="0" destOrd="0" presId="urn:microsoft.com/office/officeart/2005/8/layout/vList2"/>
    <dgm:cxn modelId="{9C983B6D-C86D-4726-BF6F-F88AC3235522}" srcId="{E7C1C7AD-A8D7-45BA-8FAF-2778C7D2334E}" destId="{0EEB5917-3CED-475A-9B82-442FD20746B5}" srcOrd="0" destOrd="0" parTransId="{61101F75-EF17-4283-A281-3EBB99A7AAAC}" sibTransId="{F8965030-DA20-49BD-BC48-83BB80A142CE}"/>
    <dgm:cxn modelId="{88E88B7B-04A6-445E-9AA5-768DB6B45A25}" type="presOf" srcId="{BE15C067-B5CF-44A5-8300-96B9AA293654}" destId="{70A8D716-54B0-4CE8-89F2-FADF9BB597D4}" srcOrd="0" destOrd="0" presId="urn:microsoft.com/office/officeart/2005/8/layout/vList2"/>
    <dgm:cxn modelId="{573FC58B-F6EB-4920-B7E1-BFA87C26B1E9}" srcId="{E7C1C7AD-A8D7-45BA-8FAF-2778C7D2334E}" destId="{BE15C067-B5CF-44A5-8300-96B9AA293654}" srcOrd="1" destOrd="0" parTransId="{FE5711A2-4AAC-43EF-9049-FC1FB725A5CA}" sibTransId="{96A21BCA-F437-4F52-81FF-5AADE4405741}"/>
    <dgm:cxn modelId="{DB990BAF-0227-4178-815A-BDE117E6E1CB}" type="presOf" srcId="{D595A341-17AE-4F7A-A438-CE479364D970}" destId="{0132CD96-F7DD-4B8A-A222-E90C9F5665FF}" srcOrd="0" destOrd="0" presId="urn:microsoft.com/office/officeart/2005/8/layout/vList2"/>
    <dgm:cxn modelId="{90B6D2BD-81D8-4BF0-9085-95CE6B61DB3E}" type="presOf" srcId="{E7C1C7AD-A8D7-45BA-8FAF-2778C7D2334E}" destId="{318CD6E6-E4DF-4719-93F4-8EA461D318D0}" srcOrd="0" destOrd="0" presId="urn:microsoft.com/office/officeart/2005/8/layout/vList2"/>
    <dgm:cxn modelId="{4DB4200F-A7BD-4196-88E5-1E788723E93C}" type="presParOf" srcId="{318CD6E6-E4DF-4719-93F4-8EA461D318D0}" destId="{AE30C19C-832F-4E24-9296-1D364680A5F6}" srcOrd="0" destOrd="0" presId="urn:microsoft.com/office/officeart/2005/8/layout/vList2"/>
    <dgm:cxn modelId="{A035EBD8-A0F4-4293-868B-874610D34299}" type="presParOf" srcId="{318CD6E6-E4DF-4719-93F4-8EA461D318D0}" destId="{4AE9AAE0-DD93-47F7-B7C5-09D2FE8E2AD6}" srcOrd="1" destOrd="0" presId="urn:microsoft.com/office/officeart/2005/8/layout/vList2"/>
    <dgm:cxn modelId="{FF672491-BC28-4561-B119-A368C2624D77}" type="presParOf" srcId="{318CD6E6-E4DF-4719-93F4-8EA461D318D0}" destId="{70A8D716-54B0-4CE8-89F2-FADF9BB597D4}" srcOrd="2" destOrd="0" presId="urn:microsoft.com/office/officeart/2005/8/layout/vList2"/>
    <dgm:cxn modelId="{443A6390-26B4-4ED7-9D22-44B8C979D4CC}" type="presParOf" srcId="{318CD6E6-E4DF-4719-93F4-8EA461D318D0}" destId="{FDA2BAF8-D894-4BF6-9778-0C3493109139}" srcOrd="3" destOrd="0" presId="urn:microsoft.com/office/officeart/2005/8/layout/vList2"/>
    <dgm:cxn modelId="{B6AD6E25-CBB8-4749-91CB-3546FC33E8C1}" type="presParOf" srcId="{318CD6E6-E4DF-4719-93F4-8EA461D318D0}" destId="{0132CD96-F7DD-4B8A-A222-E90C9F5665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0D78636-77D5-408C-B899-972CC99105C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52C384EF-C716-4311-8223-01CB79FF057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Entertainment</a:t>
          </a:r>
          <a:br>
            <a:rPr lang="en-US"/>
          </a:br>
          <a:endParaRPr lang="en-US"/>
        </a:p>
      </dgm:t>
    </dgm:pt>
    <dgm:pt modelId="{C225501B-920D-4239-9DA4-C2577E2D1A25}" type="parTrans" cxnId="{B1FC5141-A9CF-4EB9-8555-14E10B27B097}">
      <dgm:prSet/>
      <dgm:spPr/>
      <dgm:t>
        <a:bodyPr/>
        <a:lstStyle/>
        <a:p>
          <a:endParaRPr lang="en-US"/>
        </a:p>
      </dgm:t>
    </dgm:pt>
    <dgm:pt modelId="{C4658CE1-28F9-4D35-894B-FEE434DEFAED}" type="sibTrans" cxnId="{B1FC5141-A9CF-4EB9-8555-14E10B27B097}">
      <dgm:prSet/>
      <dgm:spPr/>
      <dgm:t>
        <a:bodyPr/>
        <a:lstStyle/>
        <a:p>
          <a:endParaRPr lang="en-US"/>
        </a:p>
      </dgm:t>
    </dgm:pt>
    <dgm:pt modelId="{AFABFB7B-B9DA-4D91-B47A-EDE1D140C70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Gifts</a:t>
          </a:r>
          <a:br>
            <a:rPr lang="en-US"/>
          </a:br>
          <a:endParaRPr lang="en-US"/>
        </a:p>
      </dgm:t>
    </dgm:pt>
    <dgm:pt modelId="{D63A23AA-62CA-4C90-9B0D-02D495CFFB27}" type="parTrans" cxnId="{15DEBE8C-4D9F-47FF-A305-4F95FE66401D}">
      <dgm:prSet/>
      <dgm:spPr/>
      <dgm:t>
        <a:bodyPr/>
        <a:lstStyle/>
        <a:p>
          <a:endParaRPr lang="en-US"/>
        </a:p>
      </dgm:t>
    </dgm:pt>
    <dgm:pt modelId="{9EE13E51-FB9F-43AD-991D-3EE6D4DFBD0E}" type="sibTrans" cxnId="{15DEBE8C-4D9F-47FF-A305-4F95FE66401D}">
      <dgm:prSet/>
      <dgm:spPr/>
      <dgm:t>
        <a:bodyPr/>
        <a:lstStyle/>
        <a:p>
          <a:endParaRPr lang="en-US"/>
        </a:p>
      </dgm:t>
    </dgm:pt>
    <dgm:pt modelId="{932C8E18-4121-46A7-8C0A-C642560E6ED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Charitable Contributions</a:t>
          </a:r>
          <a:br>
            <a:rPr lang="en-US"/>
          </a:br>
          <a:endParaRPr lang="en-US"/>
        </a:p>
      </dgm:t>
    </dgm:pt>
    <dgm:pt modelId="{3BB39DF6-72C5-418F-A9E4-8B164CFC7361}" type="parTrans" cxnId="{9F3DEFC4-54EB-46EB-836B-8BBC17553AF8}">
      <dgm:prSet/>
      <dgm:spPr/>
      <dgm:t>
        <a:bodyPr/>
        <a:lstStyle/>
        <a:p>
          <a:endParaRPr lang="en-US"/>
        </a:p>
      </dgm:t>
    </dgm:pt>
    <dgm:pt modelId="{E816EB50-3D28-458B-B333-79D9546E7367}" type="sibTrans" cxnId="{9F3DEFC4-54EB-46EB-836B-8BBC17553AF8}">
      <dgm:prSet/>
      <dgm:spPr/>
      <dgm:t>
        <a:bodyPr/>
        <a:lstStyle/>
        <a:p>
          <a:endParaRPr lang="en-US"/>
        </a:p>
      </dgm:t>
    </dgm:pt>
    <dgm:pt modelId="{091D5EE7-7384-4855-B43D-58D748C2CE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Automobile Expense – where not related to patient care</a:t>
          </a:r>
        </a:p>
      </dgm:t>
    </dgm:pt>
    <dgm:pt modelId="{7B20CEFF-4DD3-425D-ABE4-BC40AD7F6824}" type="parTrans" cxnId="{6C81EF9E-B463-478C-89E7-5D2F57AF5017}">
      <dgm:prSet/>
      <dgm:spPr/>
      <dgm:t>
        <a:bodyPr/>
        <a:lstStyle/>
        <a:p>
          <a:endParaRPr lang="en-US"/>
        </a:p>
      </dgm:t>
    </dgm:pt>
    <dgm:pt modelId="{A512B811-4089-47EB-ACC6-F52BFC436504}" type="sibTrans" cxnId="{6C81EF9E-B463-478C-89E7-5D2F57AF5017}">
      <dgm:prSet/>
      <dgm:spPr/>
      <dgm:t>
        <a:bodyPr/>
        <a:lstStyle/>
        <a:p>
          <a:endParaRPr lang="en-US"/>
        </a:p>
      </dgm:t>
    </dgm:pt>
    <dgm:pt modelId="{A5600D1B-FA1E-42B9-AEDC-DD4F195395F8}" type="pres">
      <dgm:prSet presAssocID="{F0D78636-77D5-408C-B899-972CC99105C5}" presName="root" presStyleCnt="0">
        <dgm:presLayoutVars>
          <dgm:dir/>
          <dgm:resizeHandles val="exact"/>
        </dgm:presLayoutVars>
      </dgm:prSet>
      <dgm:spPr/>
    </dgm:pt>
    <dgm:pt modelId="{2FD204FB-8435-4EEA-A825-A1F257D4AF4A}" type="pres">
      <dgm:prSet presAssocID="{52C384EF-C716-4311-8223-01CB79FF057F}" presName="compNode" presStyleCnt="0"/>
      <dgm:spPr/>
    </dgm:pt>
    <dgm:pt modelId="{D6B39664-58C9-4128-9526-7E5AB6DC7A78}" type="pres">
      <dgm:prSet presAssocID="{52C384EF-C716-4311-8223-01CB79FF057F}" presName="iconBgRect" presStyleLbl="bgShp" presStyleIdx="0" presStyleCnt="4"/>
      <dgm:spPr/>
    </dgm:pt>
    <dgm:pt modelId="{09CAA850-E42E-4AED-A70D-FE771C91D5E1}" type="pres">
      <dgm:prSet presAssocID="{52C384EF-C716-4311-8223-01CB79FF05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BAFBA263-64D9-4304-AD1A-F4763DA75285}" type="pres">
      <dgm:prSet presAssocID="{52C384EF-C716-4311-8223-01CB79FF057F}" presName="spaceRect" presStyleCnt="0"/>
      <dgm:spPr/>
    </dgm:pt>
    <dgm:pt modelId="{BE6C50E7-5FD7-468A-8FB8-208505A93007}" type="pres">
      <dgm:prSet presAssocID="{52C384EF-C716-4311-8223-01CB79FF057F}" presName="textRect" presStyleLbl="revTx" presStyleIdx="0" presStyleCnt="4">
        <dgm:presLayoutVars>
          <dgm:chMax val="1"/>
          <dgm:chPref val="1"/>
        </dgm:presLayoutVars>
      </dgm:prSet>
      <dgm:spPr/>
    </dgm:pt>
    <dgm:pt modelId="{A97DDAAC-5317-46DF-99A4-09F8D043B7B0}" type="pres">
      <dgm:prSet presAssocID="{C4658CE1-28F9-4D35-894B-FEE434DEFAED}" presName="sibTrans" presStyleCnt="0"/>
      <dgm:spPr/>
    </dgm:pt>
    <dgm:pt modelId="{E0350CAF-191A-4360-8AEF-CF32C9EBD9C1}" type="pres">
      <dgm:prSet presAssocID="{AFABFB7B-B9DA-4D91-B47A-EDE1D140C704}" presName="compNode" presStyleCnt="0"/>
      <dgm:spPr/>
    </dgm:pt>
    <dgm:pt modelId="{3240A49F-8F64-45FC-8314-B67ED64C2616}" type="pres">
      <dgm:prSet presAssocID="{AFABFB7B-B9DA-4D91-B47A-EDE1D140C704}" presName="iconBgRect" presStyleLbl="bgShp" presStyleIdx="1" presStyleCnt="4"/>
      <dgm:spPr/>
    </dgm:pt>
    <dgm:pt modelId="{14C1800F-6D59-4FEA-9FBB-DF436C6E77DE}" type="pres">
      <dgm:prSet presAssocID="{AFABFB7B-B9DA-4D91-B47A-EDE1D140C70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cking"/>
        </a:ext>
      </dgm:extLst>
    </dgm:pt>
    <dgm:pt modelId="{068ACDD0-31A0-4C6A-A150-D4A2E1D3494F}" type="pres">
      <dgm:prSet presAssocID="{AFABFB7B-B9DA-4D91-B47A-EDE1D140C704}" presName="spaceRect" presStyleCnt="0"/>
      <dgm:spPr/>
    </dgm:pt>
    <dgm:pt modelId="{61A8D5A6-BCB6-42CD-BD0D-CB5F444E46E0}" type="pres">
      <dgm:prSet presAssocID="{AFABFB7B-B9DA-4D91-B47A-EDE1D140C704}" presName="textRect" presStyleLbl="revTx" presStyleIdx="1" presStyleCnt="4">
        <dgm:presLayoutVars>
          <dgm:chMax val="1"/>
          <dgm:chPref val="1"/>
        </dgm:presLayoutVars>
      </dgm:prSet>
      <dgm:spPr/>
    </dgm:pt>
    <dgm:pt modelId="{61BB2D39-6DB3-45BC-A011-5AF1DAB1D9B5}" type="pres">
      <dgm:prSet presAssocID="{9EE13E51-FB9F-43AD-991D-3EE6D4DFBD0E}" presName="sibTrans" presStyleCnt="0"/>
      <dgm:spPr/>
    </dgm:pt>
    <dgm:pt modelId="{78A0A859-94E9-4C8A-B315-1B7506763881}" type="pres">
      <dgm:prSet presAssocID="{932C8E18-4121-46A7-8C0A-C642560E6ED1}" presName="compNode" presStyleCnt="0"/>
      <dgm:spPr/>
    </dgm:pt>
    <dgm:pt modelId="{8852C055-F722-4AAA-AE20-FD6E81B1A6B2}" type="pres">
      <dgm:prSet presAssocID="{932C8E18-4121-46A7-8C0A-C642560E6ED1}" presName="iconBgRect" presStyleLbl="bgShp" presStyleIdx="2" presStyleCnt="4"/>
      <dgm:spPr/>
    </dgm:pt>
    <dgm:pt modelId="{7CBE3695-3F00-4E60-BCF5-928DB444FFDB}" type="pres">
      <dgm:prSet presAssocID="{932C8E18-4121-46A7-8C0A-C642560E6E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9771B1F-B9A6-40BF-9533-78107BAF4210}" type="pres">
      <dgm:prSet presAssocID="{932C8E18-4121-46A7-8C0A-C642560E6ED1}" presName="spaceRect" presStyleCnt="0"/>
      <dgm:spPr/>
    </dgm:pt>
    <dgm:pt modelId="{C41E7490-2C0B-4369-9C84-AF1B5794A98B}" type="pres">
      <dgm:prSet presAssocID="{932C8E18-4121-46A7-8C0A-C642560E6ED1}" presName="textRect" presStyleLbl="revTx" presStyleIdx="2" presStyleCnt="4">
        <dgm:presLayoutVars>
          <dgm:chMax val="1"/>
          <dgm:chPref val="1"/>
        </dgm:presLayoutVars>
      </dgm:prSet>
      <dgm:spPr/>
    </dgm:pt>
    <dgm:pt modelId="{93FC6B2B-4B2B-43FA-9A82-7B29E942B749}" type="pres">
      <dgm:prSet presAssocID="{E816EB50-3D28-458B-B333-79D9546E7367}" presName="sibTrans" presStyleCnt="0"/>
      <dgm:spPr/>
    </dgm:pt>
    <dgm:pt modelId="{DBB5AFE9-3FF1-4E81-8589-B7B3B2F773BF}" type="pres">
      <dgm:prSet presAssocID="{091D5EE7-7384-4855-B43D-58D748C2CE33}" presName="compNode" presStyleCnt="0"/>
      <dgm:spPr/>
    </dgm:pt>
    <dgm:pt modelId="{7D6D8924-F5B0-4A90-8F37-78832E5C4099}" type="pres">
      <dgm:prSet presAssocID="{091D5EE7-7384-4855-B43D-58D748C2CE33}" presName="iconBgRect" presStyleLbl="bgShp" presStyleIdx="3" presStyleCnt="4"/>
      <dgm:spPr/>
    </dgm:pt>
    <dgm:pt modelId="{8C3D13F9-CD58-464F-B1BF-5DF4D2E4F36C}" type="pres">
      <dgm:prSet presAssocID="{091D5EE7-7384-4855-B43D-58D748C2CE3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EE4BD8F0-0E5F-43F9-9B87-FF4EFDB319F7}" type="pres">
      <dgm:prSet presAssocID="{091D5EE7-7384-4855-B43D-58D748C2CE33}" presName="spaceRect" presStyleCnt="0"/>
      <dgm:spPr/>
    </dgm:pt>
    <dgm:pt modelId="{9F9E6A7E-2C07-440A-AB16-628E0CE79625}" type="pres">
      <dgm:prSet presAssocID="{091D5EE7-7384-4855-B43D-58D748C2CE3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C85DA0B-67E4-4313-BC55-0BEA95F158E7}" type="presOf" srcId="{AFABFB7B-B9DA-4D91-B47A-EDE1D140C704}" destId="{61A8D5A6-BCB6-42CD-BD0D-CB5F444E46E0}" srcOrd="0" destOrd="0" presId="urn:microsoft.com/office/officeart/2018/5/layout/IconCircleLabelList"/>
    <dgm:cxn modelId="{B1FC5141-A9CF-4EB9-8555-14E10B27B097}" srcId="{F0D78636-77D5-408C-B899-972CC99105C5}" destId="{52C384EF-C716-4311-8223-01CB79FF057F}" srcOrd="0" destOrd="0" parTransId="{C225501B-920D-4239-9DA4-C2577E2D1A25}" sibTransId="{C4658CE1-28F9-4D35-894B-FEE434DEFAED}"/>
    <dgm:cxn modelId="{15DEBE8C-4D9F-47FF-A305-4F95FE66401D}" srcId="{F0D78636-77D5-408C-B899-972CC99105C5}" destId="{AFABFB7B-B9DA-4D91-B47A-EDE1D140C704}" srcOrd="1" destOrd="0" parTransId="{D63A23AA-62CA-4C90-9B0D-02D495CFFB27}" sibTransId="{9EE13E51-FB9F-43AD-991D-3EE6D4DFBD0E}"/>
    <dgm:cxn modelId="{6C81EF9E-B463-478C-89E7-5D2F57AF5017}" srcId="{F0D78636-77D5-408C-B899-972CC99105C5}" destId="{091D5EE7-7384-4855-B43D-58D748C2CE33}" srcOrd="3" destOrd="0" parTransId="{7B20CEFF-4DD3-425D-ABE4-BC40AD7F6824}" sibTransId="{A512B811-4089-47EB-ACC6-F52BFC436504}"/>
    <dgm:cxn modelId="{B62BABB1-F642-47B1-A7CA-2F612B3610FF}" type="presOf" srcId="{932C8E18-4121-46A7-8C0A-C642560E6ED1}" destId="{C41E7490-2C0B-4369-9C84-AF1B5794A98B}" srcOrd="0" destOrd="0" presId="urn:microsoft.com/office/officeart/2018/5/layout/IconCircleLabelList"/>
    <dgm:cxn modelId="{9F3DEFC4-54EB-46EB-836B-8BBC17553AF8}" srcId="{F0D78636-77D5-408C-B899-972CC99105C5}" destId="{932C8E18-4121-46A7-8C0A-C642560E6ED1}" srcOrd="2" destOrd="0" parTransId="{3BB39DF6-72C5-418F-A9E4-8B164CFC7361}" sibTransId="{E816EB50-3D28-458B-B333-79D9546E7367}"/>
    <dgm:cxn modelId="{AD35A6CF-1C7C-431C-A4AA-F7DAF4324C55}" type="presOf" srcId="{091D5EE7-7384-4855-B43D-58D748C2CE33}" destId="{9F9E6A7E-2C07-440A-AB16-628E0CE79625}" srcOrd="0" destOrd="0" presId="urn:microsoft.com/office/officeart/2018/5/layout/IconCircleLabelList"/>
    <dgm:cxn modelId="{A763C5D6-8D8A-49F2-BE8F-29F3D6375359}" type="presOf" srcId="{F0D78636-77D5-408C-B899-972CC99105C5}" destId="{A5600D1B-FA1E-42B9-AEDC-DD4F195395F8}" srcOrd="0" destOrd="0" presId="urn:microsoft.com/office/officeart/2018/5/layout/IconCircleLabelList"/>
    <dgm:cxn modelId="{F68D52F4-8635-4E4B-BA10-B99587484B1B}" type="presOf" srcId="{52C384EF-C716-4311-8223-01CB79FF057F}" destId="{BE6C50E7-5FD7-468A-8FB8-208505A93007}" srcOrd="0" destOrd="0" presId="urn:microsoft.com/office/officeart/2018/5/layout/IconCircleLabelList"/>
    <dgm:cxn modelId="{3560AF08-DE88-4BF2-961E-26044BBCBAD5}" type="presParOf" srcId="{A5600D1B-FA1E-42B9-AEDC-DD4F195395F8}" destId="{2FD204FB-8435-4EEA-A825-A1F257D4AF4A}" srcOrd="0" destOrd="0" presId="urn:microsoft.com/office/officeart/2018/5/layout/IconCircleLabelList"/>
    <dgm:cxn modelId="{4A13F242-F132-4998-A87D-A3F1B5A79D4F}" type="presParOf" srcId="{2FD204FB-8435-4EEA-A825-A1F257D4AF4A}" destId="{D6B39664-58C9-4128-9526-7E5AB6DC7A78}" srcOrd="0" destOrd="0" presId="urn:microsoft.com/office/officeart/2018/5/layout/IconCircleLabelList"/>
    <dgm:cxn modelId="{E5910FAB-BD8F-4AC3-A915-6BD6E8AF76EE}" type="presParOf" srcId="{2FD204FB-8435-4EEA-A825-A1F257D4AF4A}" destId="{09CAA850-E42E-4AED-A70D-FE771C91D5E1}" srcOrd="1" destOrd="0" presId="urn:microsoft.com/office/officeart/2018/5/layout/IconCircleLabelList"/>
    <dgm:cxn modelId="{EEFABD09-8365-49B3-9F61-997A1E0E9669}" type="presParOf" srcId="{2FD204FB-8435-4EEA-A825-A1F257D4AF4A}" destId="{BAFBA263-64D9-4304-AD1A-F4763DA75285}" srcOrd="2" destOrd="0" presId="urn:microsoft.com/office/officeart/2018/5/layout/IconCircleLabelList"/>
    <dgm:cxn modelId="{54FB1513-D05B-4322-9CFF-1EF907CCA346}" type="presParOf" srcId="{2FD204FB-8435-4EEA-A825-A1F257D4AF4A}" destId="{BE6C50E7-5FD7-468A-8FB8-208505A93007}" srcOrd="3" destOrd="0" presId="urn:microsoft.com/office/officeart/2018/5/layout/IconCircleLabelList"/>
    <dgm:cxn modelId="{CAAD542C-C19E-420E-9929-677E07AA246D}" type="presParOf" srcId="{A5600D1B-FA1E-42B9-AEDC-DD4F195395F8}" destId="{A97DDAAC-5317-46DF-99A4-09F8D043B7B0}" srcOrd="1" destOrd="0" presId="urn:microsoft.com/office/officeart/2018/5/layout/IconCircleLabelList"/>
    <dgm:cxn modelId="{1F1D98EF-05CF-4C8E-94CE-2D15B398F91A}" type="presParOf" srcId="{A5600D1B-FA1E-42B9-AEDC-DD4F195395F8}" destId="{E0350CAF-191A-4360-8AEF-CF32C9EBD9C1}" srcOrd="2" destOrd="0" presId="urn:microsoft.com/office/officeart/2018/5/layout/IconCircleLabelList"/>
    <dgm:cxn modelId="{64F6906C-6F2E-4058-8DC9-818732F637A5}" type="presParOf" srcId="{E0350CAF-191A-4360-8AEF-CF32C9EBD9C1}" destId="{3240A49F-8F64-45FC-8314-B67ED64C2616}" srcOrd="0" destOrd="0" presId="urn:microsoft.com/office/officeart/2018/5/layout/IconCircleLabelList"/>
    <dgm:cxn modelId="{BC941B82-BA39-48B1-9A7B-4C4D3BF6FFA7}" type="presParOf" srcId="{E0350CAF-191A-4360-8AEF-CF32C9EBD9C1}" destId="{14C1800F-6D59-4FEA-9FBB-DF436C6E77DE}" srcOrd="1" destOrd="0" presId="urn:microsoft.com/office/officeart/2018/5/layout/IconCircleLabelList"/>
    <dgm:cxn modelId="{AECC7379-DC18-41B5-98B4-2517FF420F43}" type="presParOf" srcId="{E0350CAF-191A-4360-8AEF-CF32C9EBD9C1}" destId="{068ACDD0-31A0-4C6A-A150-D4A2E1D3494F}" srcOrd="2" destOrd="0" presId="urn:microsoft.com/office/officeart/2018/5/layout/IconCircleLabelList"/>
    <dgm:cxn modelId="{6E14E4D9-76A5-40FB-8EF7-69DB54D179B0}" type="presParOf" srcId="{E0350CAF-191A-4360-8AEF-CF32C9EBD9C1}" destId="{61A8D5A6-BCB6-42CD-BD0D-CB5F444E46E0}" srcOrd="3" destOrd="0" presId="urn:microsoft.com/office/officeart/2018/5/layout/IconCircleLabelList"/>
    <dgm:cxn modelId="{A3F9F484-7ED8-41EB-BCE0-CD1EFDB54F91}" type="presParOf" srcId="{A5600D1B-FA1E-42B9-AEDC-DD4F195395F8}" destId="{61BB2D39-6DB3-45BC-A011-5AF1DAB1D9B5}" srcOrd="3" destOrd="0" presId="urn:microsoft.com/office/officeart/2018/5/layout/IconCircleLabelList"/>
    <dgm:cxn modelId="{079037CA-2A70-464C-8F36-7B8DC1F89F2E}" type="presParOf" srcId="{A5600D1B-FA1E-42B9-AEDC-DD4F195395F8}" destId="{78A0A859-94E9-4C8A-B315-1B7506763881}" srcOrd="4" destOrd="0" presId="urn:microsoft.com/office/officeart/2018/5/layout/IconCircleLabelList"/>
    <dgm:cxn modelId="{DD187120-F787-4307-A072-6A029F928555}" type="presParOf" srcId="{78A0A859-94E9-4C8A-B315-1B7506763881}" destId="{8852C055-F722-4AAA-AE20-FD6E81B1A6B2}" srcOrd="0" destOrd="0" presId="urn:microsoft.com/office/officeart/2018/5/layout/IconCircleLabelList"/>
    <dgm:cxn modelId="{823A76B7-036F-46E3-9612-DED8F438DBC1}" type="presParOf" srcId="{78A0A859-94E9-4C8A-B315-1B7506763881}" destId="{7CBE3695-3F00-4E60-BCF5-928DB444FFDB}" srcOrd="1" destOrd="0" presId="urn:microsoft.com/office/officeart/2018/5/layout/IconCircleLabelList"/>
    <dgm:cxn modelId="{CF93B327-C596-4C40-92B9-C1566CB13D1B}" type="presParOf" srcId="{78A0A859-94E9-4C8A-B315-1B7506763881}" destId="{49771B1F-B9A6-40BF-9533-78107BAF4210}" srcOrd="2" destOrd="0" presId="urn:microsoft.com/office/officeart/2018/5/layout/IconCircleLabelList"/>
    <dgm:cxn modelId="{FAD96BD4-952B-420F-A737-2112EB62B5A1}" type="presParOf" srcId="{78A0A859-94E9-4C8A-B315-1B7506763881}" destId="{C41E7490-2C0B-4369-9C84-AF1B5794A98B}" srcOrd="3" destOrd="0" presId="urn:microsoft.com/office/officeart/2018/5/layout/IconCircleLabelList"/>
    <dgm:cxn modelId="{BA5F97B0-CA30-42B5-96B0-E12BCC36B90A}" type="presParOf" srcId="{A5600D1B-FA1E-42B9-AEDC-DD4F195395F8}" destId="{93FC6B2B-4B2B-43FA-9A82-7B29E942B749}" srcOrd="5" destOrd="0" presId="urn:microsoft.com/office/officeart/2018/5/layout/IconCircleLabelList"/>
    <dgm:cxn modelId="{243C5D54-5D8F-4829-9028-9AAD852B2133}" type="presParOf" srcId="{A5600D1B-FA1E-42B9-AEDC-DD4F195395F8}" destId="{DBB5AFE9-3FF1-4E81-8589-B7B3B2F773BF}" srcOrd="6" destOrd="0" presId="urn:microsoft.com/office/officeart/2018/5/layout/IconCircleLabelList"/>
    <dgm:cxn modelId="{AE969335-D0FA-4273-BDB2-79515B955FFE}" type="presParOf" srcId="{DBB5AFE9-3FF1-4E81-8589-B7B3B2F773BF}" destId="{7D6D8924-F5B0-4A90-8F37-78832E5C4099}" srcOrd="0" destOrd="0" presId="urn:microsoft.com/office/officeart/2018/5/layout/IconCircleLabelList"/>
    <dgm:cxn modelId="{DC0E863F-5740-4610-AEFB-D672BB1E4FF4}" type="presParOf" srcId="{DBB5AFE9-3FF1-4E81-8589-B7B3B2F773BF}" destId="{8C3D13F9-CD58-464F-B1BF-5DF4D2E4F36C}" srcOrd="1" destOrd="0" presId="urn:microsoft.com/office/officeart/2018/5/layout/IconCircleLabelList"/>
    <dgm:cxn modelId="{420807AB-9567-4E22-94BA-E16D81E5D893}" type="presParOf" srcId="{DBB5AFE9-3FF1-4E81-8589-B7B3B2F773BF}" destId="{EE4BD8F0-0E5F-43F9-9B87-FF4EFDB319F7}" srcOrd="2" destOrd="0" presId="urn:microsoft.com/office/officeart/2018/5/layout/IconCircleLabelList"/>
    <dgm:cxn modelId="{98899D5E-5A24-4037-A8CA-2A8DFA64E7C4}" type="presParOf" srcId="{DBB5AFE9-3FF1-4E81-8589-B7B3B2F773BF}" destId="{9F9E6A7E-2C07-440A-AB16-628E0CE7962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ABAAA91-2516-4E3C-9524-107CE818453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282C48BC-CD9D-492A-93F1-B39C209F0E9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Interest income up to interest expense</a:t>
          </a:r>
          <a:br>
            <a:rPr lang="en-US"/>
          </a:br>
          <a:endParaRPr lang="en-US"/>
        </a:p>
      </dgm:t>
    </dgm:pt>
    <dgm:pt modelId="{0C3FDA64-5EF7-42E4-AA46-6B1C573C5123}" type="parTrans" cxnId="{A67FA6F8-EC1B-413C-AD4C-589142429309}">
      <dgm:prSet/>
      <dgm:spPr/>
      <dgm:t>
        <a:bodyPr/>
        <a:lstStyle/>
        <a:p>
          <a:endParaRPr lang="en-US"/>
        </a:p>
      </dgm:t>
    </dgm:pt>
    <dgm:pt modelId="{1F1C0E2F-D83B-466D-BE75-F85CC1BC5128}" type="sibTrans" cxnId="{A67FA6F8-EC1B-413C-AD4C-589142429309}">
      <dgm:prSet/>
      <dgm:spPr/>
      <dgm:t>
        <a:bodyPr/>
        <a:lstStyle/>
        <a:p>
          <a:endParaRPr lang="en-US"/>
        </a:p>
      </dgm:t>
    </dgm:pt>
    <dgm:pt modelId="{300AB3A6-0AF7-4137-8F28-797B8F3FD68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Medical Records income</a:t>
          </a:r>
          <a:br>
            <a:rPr lang="en-US"/>
          </a:br>
          <a:endParaRPr lang="en-US"/>
        </a:p>
      </dgm:t>
    </dgm:pt>
    <dgm:pt modelId="{A44B9D0B-F4E7-4081-9A6B-475253A47D46}" type="parTrans" cxnId="{FCBC2E1B-CB4C-49A1-9287-4D1EA8474B5F}">
      <dgm:prSet/>
      <dgm:spPr/>
      <dgm:t>
        <a:bodyPr/>
        <a:lstStyle/>
        <a:p>
          <a:endParaRPr lang="en-US"/>
        </a:p>
      </dgm:t>
    </dgm:pt>
    <dgm:pt modelId="{972C776A-F5D1-4AC8-9AA8-03E6C6202CEF}" type="sibTrans" cxnId="{FCBC2E1B-CB4C-49A1-9287-4D1EA8474B5F}">
      <dgm:prSet/>
      <dgm:spPr/>
      <dgm:t>
        <a:bodyPr/>
        <a:lstStyle/>
        <a:p>
          <a:endParaRPr lang="en-US"/>
        </a:p>
      </dgm:t>
    </dgm:pt>
    <dgm:pt modelId="{8CDDF886-0A08-471E-B7BF-15D70863B8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Income from space rented to others (unless you can identify costs)</a:t>
          </a:r>
          <a:br>
            <a:rPr lang="en-US"/>
          </a:br>
          <a:endParaRPr lang="en-US"/>
        </a:p>
      </dgm:t>
    </dgm:pt>
    <dgm:pt modelId="{EE3E6752-4588-494C-BD51-32A16C4B4C86}" type="parTrans" cxnId="{994049EB-28DB-4D74-A8AF-DC7FEB83C45C}">
      <dgm:prSet/>
      <dgm:spPr/>
      <dgm:t>
        <a:bodyPr/>
        <a:lstStyle/>
        <a:p>
          <a:endParaRPr lang="en-US"/>
        </a:p>
      </dgm:t>
    </dgm:pt>
    <dgm:pt modelId="{B1FB2C55-A9AB-4E2C-8690-442110904FDA}" type="sibTrans" cxnId="{994049EB-28DB-4D74-A8AF-DC7FEB83C45C}">
      <dgm:prSet/>
      <dgm:spPr/>
      <dgm:t>
        <a:bodyPr/>
        <a:lstStyle/>
        <a:p>
          <a:endParaRPr lang="en-US"/>
        </a:p>
      </dgm:t>
    </dgm:pt>
    <dgm:pt modelId="{FF6691BB-6632-4ECC-BBA5-FD99C02C615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Other miscellaneous income</a:t>
          </a:r>
          <a:br>
            <a:rPr lang="en-US"/>
          </a:br>
          <a:endParaRPr lang="en-US"/>
        </a:p>
      </dgm:t>
    </dgm:pt>
    <dgm:pt modelId="{7E672DE3-D7F7-42A8-82F4-6131B2B3A996}" type="parTrans" cxnId="{77799C24-F83B-4DC1-AC5C-8F3520A63458}">
      <dgm:prSet/>
      <dgm:spPr/>
      <dgm:t>
        <a:bodyPr/>
        <a:lstStyle/>
        <a:p>
          <a:endParaRPr lang="en-US"/>
        </a:p>
      </dgm:t>
    </dgm:pt>
    <dgm:pt modelId="{BD1F7C74-6BBA-41F2-B97C-60A4B76FB725}" type="sibTrans" cxnId="{77799C24-F83B-4DC1-AC5C-8F3520A63458}">
      <dgm:prSet/>
      <dgm:spPr/>
      <dgm:t>
        <a:bodyPr/>
        <a:lstStyle/>
        <a:p>
          <a:endParaRPr lang="en-US"/>
        </a:p>
      </dgm:t>
    </dgm:pt>
    <dgm:pt modelId="{06510FB9-72A6-4342-9A9D-1CB80108EC54}" type="pres">
      <dgm:prSet presAssocID="{6ABAAA91-2516-4E3C-9524-107CE818453C}" presName="root" presStyleCnt="0">
        <dgm:presLayoutVars>
          <dgm:dir/>
          <dgm:resizeHandles val="exact"/>
        </dgm:presLayoutVars>
      </dgm:prSet>
      <dgm:spPr/>
    </dgm:pt>
    <dgm:pt modelId="{BE12CA44-5983-4DE6-B68D-77D517AB68C3}" type="pres">
      <dgm:prSet presAssocID="{282C48BC-CD9D-492A-93F1-B39C209F0E98}" presName="compNode" presStyleCnt="0"/>
      <dgm:spPr/>
    </dgm:pt>
    <dgm:pt modelId="{3DCCA08B-CA96-4187-8615-DE0C894B655C}" type="pres">
      <dgm:prSet presAssocID="{282C48BC-CD9D-492A-93F1-B39C209F0E98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5922880-568C-4F97-9518-7C7AA4C1928B}" type="pres">
      <dgm:prSet presAssocID="{282C48BC-CD9D-492A-93F1-B39C209F0E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0A5A69F-49E4-4AEE-8D00-0580CA1EE2EB}" type="pres">
      <dgm:prSet presAssocID="{282C48BC-CD9D-492A-93F1-B39C209F0E98}" presName="spaceRect" presStyleCnt="0"/>
      <dgm:spPr/>
    </dgm:pt>
    <dgm:pt modelId="{7F564F8D-7574-4B2A-819D-B11C78801DC4}" type="pres">
      <dgm:prSet presAssocID="{282C48BC-CD9D-492A-93F1-B39C209F0E98}" presName="textRect" presStyleLbl="revTx" presStyleIdx="0" presStyleCnt="4">
        <dgm:presLayoutVars>
          <dgm:chMax val="1"/>
          <dgm:chPref val="1"/>
        </dgm:presLayoutVars>
      </dgm:prSet>
      <dgm:spPr/>
    </dgm:pt>
    <dgm:pt modelId="{B2A2C43F-D8E9-4272-B13D-1447FFFFD3C0}" type="pres">
      <dgm:prSet presAssocID="{1F1C0E2F-D83B-466D-BE75-F85CC1BC5128}" presName="sibTrans" presStyleCnt="0"/>
      <dgm:spPr/>
    </dgm:pt>
    <dgm:pt modelId="{A5712F0C-8F1B-4D43-9B41-F70F9A531CB4}" type="pres">
      <dgm:prSet presAssocID="{300AB3A6-0AF7-4137-8F28-797B8F3FD68C}" presName="compNode" presStyleCnt="0"/>
      <dgm:spPr/>
    </dgm:pt>
    <dgm:pt modelId="{3FC3343B-2B54-4DB9-853F-3E7A6D05143C}" type="pres">
      <dgm:prSet presAssocID="{300AB3A6-0AF7-4137-8F28-797B8F3FD68C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F2AA8BE-36B5-47E7-9A62-6E48C7B8C667}" type="pres">
      <dgm:prSet presAssocID="{300AB3A6-0AF7-4137-8F28-797B8F3FD68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01D1B1CA-A08E-4FA2-AC92-92DDDF2BBCEE}" type="pres">
      <dgm:prSet presAssocID="{300AB3A6-0AF7-4137-8F28-797B8F3FD68C}" presName="spaceRect" presStyleCnt="0"/>
      <dgm:spPr/>
    </dgm:pt>
    <dgm:pt modelId="{B968A6D9-96F4-489A-9046-3E94BFD4A652}" type="pres">
      <dgm:prSet presAssocID="{300AB3A6-0AF7-4137-8F28-797B8F3FD68C}" presName="textRect" presStyleLbl="revTx" presStyleIdx="1" presStyleCnt="4">
        <dgm:presLayoutVars>
          <dgm:chMax val="1"/>
          <dgm:chPref val="1"/>
        </dgm:presLayoutVars>
      </dgm:prSet>
      <dgm:spPr/>
    </dgm:pt>
    <dgm:pt modelId="{992BE417-8E4C-45FE-8A05-7658E5BA8187}" type="pres">
      <dgm:prSet presAssocID="{972C776A-F5D1-4AC8-9AA8-03E6C6202CEF}" presName="sibTrans" presStyleCnt="0"/>
      <dgm:spPr/>
    </dgm:pt>
    <dgm:pt modelId="{90124139-025D-4C87-8211-6ABB1904D2B4}" type="pres">
      <dgm:prSet presAssocID="{8CDDF886-0A08-471E-B7BF-15D70863B827}" presName="compNode" presStyleCnt="0"/>
      <dgm:spPr/>
    </dgm:pt>
    <dgm:pt modelId="{F77C49D6-1EED-49B8-A285-2B62E11A01F5}" type="pres">
      <dgm:prSet presAssocID="{8CDDF886-0A08-471E-B7BF-15D70863B827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9B4F22A-CE3F-486C-A9DF-06F1D5EFAC8C}" type="pres">
      <dgm:prSet presAssocID="{8CDDF886-0A08-471E-B7BF-15D70863B82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B98EE04-80AE-4FBC-8413-7194FE83B90F}" type="pres">
      <dgm:prSet presAssocID="{8CDDF886-0A08-471E-B7BF-15D70863B827}" presName="spaceRect" presStyleCnt="0"/>
      <dgm:spPr/>
    </dgm:pt>
    <dgm:pt modelId="{FE705626-15FD-4BE8-96F5-722BF930A20A}" type="pres">
      <dgm:prSet presAssocID="{8CDDF886-0A08-471E-B7BF-15D70863B827}" presName="textRect" presStyleLbl="revTx" presStyleIdx="2" presStyleCnt="4">
        <dgm:presLayoutVars>
          <dgm:chMax val="1"/>
          <dgm:chPref val="1"/>
        </dgm:presLayoutVars>
      </dgm:prSet>
      <dgm:spPr/>
    </dgm:pt>
    <dgm:pt modelId="{A5C5D847-A466-40A2-815B-08E870C5346E}" type="pres">
      <dgm:prSet presAssocID="{B1FB2C55-A9AB-4E2C-8690-442110904FDA}" presName="sibTrans" presStyleCnt="0"/>
      <dgm:spPr/>
    </dgm:pt>
    <dgm:pt modelId="{282C9FE1-DA67-4FBB-8B36-322AA2E51600}" type="pres">
      <dgm:prSet presAssocID="{FF6691BB-6632-4ECC-BBA5-FD99C02C6159}" presName="compNode" presStyleCnt="0"/>
      <dgm:spPr/>
    </dgm:pt>
    <dgm:pt modelId="{8D78410A-91C2-4254-8ED3-23C868C20DB0}" type="pres">
      <dgm:prSet presAssocID="{FF6691BB-6632-4ECC-BBA5-FD99C02C6159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08C73C2-43ED-44E9-B3ED-4766D6806F04}" type="pres">
      <dgm:prSet presAssocID="{FF6691BB-6632-4ECC-BBA5-FD99C02C615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D02DDD31-1771-489C-AB14-314F2E5BDA85}" type="pres">
      <dgm:prSet presAssocID="{FF6691BB-6632-4ECC-BBA5-FD99C02C6159}" presName="spaceRect" presStyleCnt="0"/>
      <dgm:spPr/>
    </dgm:pt>
    <dgm:pt modelId="{ADCF0A45-A5EE-481F-8F18-E576A40E09BA}" type="pres">
      <dgm:prSet presAssocID="{FF6691BB-6632-4ECC-BBA5-FD99C02C615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CBC2E1B-CB4C-49A1-9287-4D1EA8474B5F}" srcId="{6ABAAA91-2516-4E3C-9524-107CE818453C}" destId="{300AB3A6-0AF7-4137-8F28-797B8F3FD68C}" srcOrd="1" destOrd="0" parTransId="{A44B9D0B-F4E7-4081-9A6B-475253A47D46}" sibTransId="{972C776A-F5D1-4AC8-9AA8-03E6C6202CEF}"/>
    <dgm:cxn modelId="{77799C24-F83B-4DC1-AC5C-8F3520A63458}" srcId="{6ABAAA91-2516-4E3C-9524-107CE818453C}" destId="{FF6691BB-6632-4ECC-BBA5-FD99C02C6159}" srcOrd="3" destOrd="0" parTransId="{7E672DE3-D7F7-42A8-82F4-6131B2B3A996}" sibTransId="{BD1F7C74-6BBA-41F2-B97C-60A4B76FB725}"/>
    <dgm:cxn modelId="{45797D8A-C86C-4BCC-97F2-B4596172944B}" type="presOf" srcId="{8CDDF886-0A08-471E-B7BF-15D70863B827}" destId="{FE705626-15FD-4BE8-96F5-722BF930A20A}" srcOrd="0" destOrd="0" presId="urn:microsoft.com/office/officeart/2018/5/layout/IconLeafLabelList"/>
    <dgm:cxn modelId="{FFC53FC1-9760-47D3-9ACB-049BCA4CD65A}" type="presOf" srcId="{300AB3A6-0AF7-4137-8F28-797B8F3FD68C}" destId="{B968A6D9-96F4-489A-9046-3E94BFD4A652}" srcOrd="0" destOrd="0" presId="urn:microsoft.com/office/officeart/2018/5/layout/IconLeafLabelList"/>
    <dgm:cxn modelId="{28A8CDC7-E066-4C3F-9D6A-A294F9D92624}" type="presOf" srcId="{282C48BC-CD9D-492A-93F1-B39C209F0E98}" destId="{7F564F8D-7574-4B2A-819D-B11C78801DC4}" srcOrd="0" destOrd="0" presId="urn:microsoft.com/office/officeart/2018/5/layout/IconLeafLabelList"/>
    <dgm:cxn modelId="{3A790DD7-8381-4225-B97C-2103139D2A24}" type="presOf" srcId="{6ABAAA91-2516-4E3C-9524-107CE818453C}" destId="{06510FB9-72A6-4342-9A9D-1CB80108EC54}" srcOrd="0" destOrd="0" presId="urn:microsoft.com/office/officeart/2018/5/layout/IconLeafLabelList"/>
    <dgm:cxn modelId="{994049EB-28DB-4D74-A8AF-DC7FEB83C45C}" srcId="{6ABAAA91-2516-4E3C-9524-107CE818453C}" destId="{8CDDF886-0A08-471E-B7BF-15D70863B827}" srcOrd="2" destOrd="0" parTransId="{EE3E6752-4588-494C-BD51-32A16C4B4C86}" sibTransId="{B1FB2C55-A9AB-4E2C-8690-442110904FDA}"/>
    <dgm:cxn modelId="{A67FA6F8-EC1B-413C-AD4C-589142429309}" srcId="{6ABAAA91-2516-4E3C-9524-107CE818453C}" destId="{282C48BC-CD9D-492A-93F1-B39C209F0E98}" srcOrd="0" destOrd="0" parTransId="{0C3FDA64-5EF7-42E4-AA46-6B1C573C5123}" sibTransId="{1F1C0E2F-D83B-466D-BE75-F85CC1BC5128}"/>
    <dgm:cxn modelId="{9EE87DF9-B4B9-497A-9B23-F6BBA2324602}" type="presOf" srcId="{FF6691BB-6632-4ECC-BBA5-FD99C02C6159}" destId="{ADCF0A45-A5EE-481F-8F18-E576A40E09BA}" srcOrd="0" destOrd="0" presId="urn:microsoft.com/office/officeart/2018/5/layout/IconLeafLabelList"/>
    <dgm:cxn modelId="{2217EB80-FA3A-4927-B500-0259D37F9E07}" type="presParOf" srcId="{06510FB9-72A6-4342-9A9D-1CB80108EC54}" destId="{BE12CA44-5983-4DE6-B68D-77D517AB68C3}" srcOrd="0" destOrd="0" presId="urn:microsoft.com/office/officeart/2018/5/layout/IconLeafLabelList"/>
    <dgm:cxn modelId="{A0C58B12-D9D1-4992-A00A-D1C0C86502A0}" type="presParOf" srcId="{BE12CA44-5983-4DE6-B68D-77D517AB68C3}" destId="{3DCCA08B-CA96-4187-8615-DE0C894B655C}" srcOrd="0" destOrd="0" presId="urn:microsoft.com/office/officeart/2018/5/layout/IconLeafLabelList"/>
    <dgm:cxn modelId="{CD002FD1-A20D-492B-940D-9F48C72D37A8}" type="presParOf" srcId="{BE12CA44-5983-4DE6-B68D-77D517AB68C3}" destId="{85922880-568C-4F97-9518-7C7AA4C1928B}" srcOrd="1" destOrd="0" presId="urn:microsoft.com/office/officeart/2018/5/layout/IconLeafLabelList"/>
    <dgm:cxn modelId="{F24E7763-0677-4E0D-9352-C27F72AA97BD}" type="presParOf" srcId="{BE12CA44-5983-4DE6-B68D-77D517AB68C3}" destId="{C0A5A69F-49E4-4AEE-8D00-0580CA1EE2EB}" srcOrd="2" destOrd="0" presId="urn:microsoft.com/office/officeart/2018/5/layout/IconLeafLabelList"/>
    <dgm:cxn modelId="{8BED45A3-562A-4AC6-AF68-BA459BC0441E}" type="presParOf" srcId="{BE12CA44-5983-4DE6-B68D-77D517AB68C3}" destId="{7F564F8D-7574-4B2A-819D-B11C78801DC4}" srcOrd="3" destOrd="0" presId="urn:microsoft.com/office/officeart/2018/5/layout/IconLeafLabelList"/>
    <dgm:cxn modelId="{3F74DE23-36DE-42E1-9146-051D96CD0A68}" type="presParOf" srcId="{06510FB9-72A6-4342-9A9D-1CB80108EC54}" destId="{B2A2C43F-D8E9-4272-B13D-1447FFFFD3C0}" srcOrd="1" destOrd="0" presId="urn:microsoft.com/office/officeart/2018/5/layout/IconLeafLabelList"/>
    <dgm:cxn modelId="{DCB81246-E581-46CC-99AB-EDB1A0CB4DEB}" type="presParOf" srcId="{06510FB9-72A6-4342-9A9D-1CB80108EC54}" destId="{A5712F0C-8F1B-4D43-9B41-F70F9A531CB4}" srcOrd="2" destOrd="0" presId="urn:microsoft.com/office/officeart/2018/5/layout/IconLeafLabelList"/>
    <dgm:cxn modelId="{5D6E92D1-5D20-40B4-89D2-E3A24A060F99}" type="presParOf" srcId="{A5712F0C-8F1B-4D43-9B41-F70F9A531CB4}" destId="{3FC3343B-2B54-4DB9-853F-3E7A6D05143C}" srcOrd="0" destOrd="0" presId="urn:microsoft.com/office/officeart/2018/5/layout/IconLeafLabelList"/>
    <dgm:cxn modelId="{BB8A231F-F0FB-4FE8-BE01-01C2E958734A}" type="presParOf" srcId="{A5712F0C-8F1B-4D43-9B41-F70F9A531CB4}" destId="{FF2AA8BE-36B5-47E7-9A62-6E48C7B8C667}" srcOrd="1" destOrd="0" presId="urn:microsoft.com/office/officeart/2018/5/layout/IconLeafLabelList"/>
    <dgm:cxn modelId="{E3830D78-D897-4589-9972-2F547DA3429D}" type="presParOf" srcId="{A5712F0C-8F1B-4D43-9B41-F70F9A531CB4}" destId="{01D1B1CA-A08E-4FA2-AC92-92DDDF2BBCEE}" srcOrd="2" destOrd="0" presId="urn:microsoft.com/office/officeart/2018/5/layout/IconLeafLabelList"/>
    <dgm:cxn modelId="{B9C388D5-B04B-4DAB-92C9-23C713ED2664}" type="presParOf" srcId="{A5712F0C-8F1B-4D43-9B41-F70F9A531CB4}" destId="{B968A6D9-96F4-489A-9046-3E94BFD4A652}" srcOrd="3" destOrd="0" presId="urn:microsoft.com/office/officeart/2018/5/layout/IconLeafLabelList"/>
    <dgm:cxn modelId="{56AD3443-5B71-4176-BFFD-CBB115C29366}" type="presParOf" srcId="{06510FB9-72A6-4342-9A9D-1CB80108EC54}" destId="{992BE417-8E4C-45FE-8A05-7658E5BA8187}" srcOrd="3" destOrd="0" presId="urn:microsoft.com/office/officeart/2018/5/layout/IconLeafLabelList"/>
    <dgm:cxn modelId="{945FE3B4-6DC6-4F58-A6E7-A5E695696802}" type="presParOf" srcId="{06510FB9-72A6-4342-9A9D-1CB80108EC54}" destId="{90124139-025D-4C87-8211-6ABB1904D2B4}" srcOrd="4" destOrd="0" presId="urn:microsoft.com/office/officeart/2018/5/layout/IconLeafLabelList"/>
    <dgm:cxn modelId="{DC5BBF42-9A0F-404E-B535-09079ED718CA}" type="presParOf" srcId="{90124139-025D-4C87-8211-6ABB1904D2B4}" destId="{F77C49D6-1EED-49B8-A285-2B62E11A01F5}" srcOrd="0" destOrd="0" presId="urn:microsoft.com/office/officeart/2018/5/layout/IconLeafLabelList"/>
    <dgm:cxn modelId="{17F418AD-0A55-4A4B-B0EF-6647A92ABC8D}" type="presParOf" srcId="{90124139-025D-4C87-8211-6ABB1904D2B4}" destId="{19B4F22A-CE3F-486C-A9DF-06F1D5EFAC8C}" srcOrd="1" destOrd="0" presId="urn:microsoft.com/office/officeart/2018/5/layout/IconLeafLabelList"/>
    <dgm:cxn modelId="{EC38A9B7-BCF4-47AE-AFE7-317D12DE0568}" type="presParOf" srcId="{90124139-025D-4C87-8211-6ABB1904D2B4}" destId="{8B98EE04-80AE-4FBC-8413-7194FE83B90F}" srcOrd="2" destOrd="0" presId="urn:microsoft.com/office/officeart/2018/5/layout/IconLeafLabelList"/>
    <dgm:cxn modelId="{CD6F5CC5-262A-4410-ADCA-F083A1EAD161}" type="presParOf" srcId="{90124139-025D-4C87-8211-6ABB1904D2B4}" destId="{FE705626-15FD-4BE8-96F5-722BF930A20A}" srcOrd="3" destOrd="0" presId="urn:microsoft.com/office/officeart/2018/5/layout/IconLeafLabelList"/>
    <dgm:cxn modelId="{D8F70C7D-9D5D-4982-8D78-7095A30CEF51}" type="presParOf" srcId="{06510FB9-72A6-4342-9A9D-1CB80108EC54}" destId="{A5C5D847-A466-40A2-815B-08E870C5346E}" srcOrd="5" destOrd="0" presId="urn:microsoft.com/office/officeart/2018/5/layout/IconLeafLabelList"/>
    <dgm:cxn modelId="{F5A0DDBD-059C-4BFC-8B55-4746AF86615D}" type="presParOf" srcId="{06510FB9-72A6-4342-9A9D-1CB80108EC54}" destId="{282C9FE1-DA67-4FBB-8B36-322AA2E51600}" srcOrd="6" destOrd="0" presId="urn:microsoft.com/office/officeart/2018/5/layout/IconLeafLabelList"/>
    <dgm:cxn modelId="{6687F11A-5B66-4CAC-94D7-8664B25C78FC}" type="presParOf" srcId="{282C9FE1-DA67-4FBB-8B36-322AA2E51600}" destId="{8D78410A-91C2-4254-8ED3-23C868C20DB0}" srcOrd="0" destOrd="0" presId="urn:microsoft.com/office/officeart/2018/5/layout/IconLeafLabelList"/>
    <dgm:cxn modelId="{AEC5163A-CD54-4263-B65A-54C156F28DA7}" type="presParOf" srcId="{282C9FE1-DA67-4FBB-8B36-322AA2E51600}" destId="{708C73C2-43ED-44E9-B3ED-4766D6806F04}" srcOrd="1" destOrd="0" presId="urn:microsoft.com/office/officeart/2018/5/layout/IconLeafLabelList"/>
    <dgm:cxn modelId="{89239773-9E5C-4F2B-87A0-58C9DA646379}" type="presParOf" srcId="{282C9FE1-DA67-4FBB-8B36-322AA2E51600}" destId="{D02DDD31-1771-489C-AB14-314F2E5BDA85}" srcOrd="2" destOrd="0" presId="urn:microsoft.com/office/officeart/2018/5/layout/IconLeafLabelList"/>
    <dgm:cxn modelId="{D92DBA79-F835-44DE-81A7-D9F8DBF7BE7D}" type="presParOf" srcId="{282C9FE1-DA67-4FBB-8B36-322AA2E51600}" destId="{ADCF0A45-A5EE-481F-8F18-E576A40E09B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DC21E31-1ACE-46FD-82F7-CC9DC4A392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E3E9B80-715F-43FF-9BFC-829191271E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Most common related party transaction is related party building ownership (e.g. building is owned by the doctors which also own the clinic – clinic pays ‘rent’ to docs)</a:t>
          </a:r>
          <a:br>
            <a:rPr lang="en-US"/>
          </a:br>
          <a:endParaRPr lang="en-US"/>
        </a:p>
      </dgm:t>
    </dgm:pt>
    <dgm:pt modelId="{A8C57DBB-01F6-4A7A-9259-EE0819845AFA}" type="parTrans" cxnId="{644DB1B3-3365-4F4B-90C7-4F20DADA273C}">
      <dgm:prSet/>
      <dgm:spPr/>
      <dgm:t>
        <a:bodyPr/>
        <a:lstStyle/>
        <a:p>
          <a:endParaRPr lang="en-US"/>
        </a:p>
      </dgm:t>
    </dgm:pt>
    <dgm:pt modelId="{1E1A947A-47A1-4DAA-AA11-BCC9CA1CA8B7}" type="sibTrans" cxnId="{644DB1B3-3365-4F4B-90C7-4F20DADA273C}">
      <dgm:prSet/>
      <dgm:spPr/>
      <dgm:t>
        <a:bodyPr/>
        <a:lstStyle/>
        <a:p>
          <a:endParaRPr lang="en-US"/>
        </a:p>
      </dgm:t>
    </dgm:pt>
    <dgm:pt modelId="{D400DB5B-E42B-4586-96BD-D9BD1DE2CF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Cost must be reduced to the ‘cost of ownership’ of the related party </a:t>
          </a:r>
          <a:br>
            <a:rPr lang="en-US"/>
          </a:br>
          <a:endParaRPr lang="en-US"/>
        </a:p>
      </dgm:t>
    </dgm:pt>
    <dgm:pt modelId="{EBC6CB43-D750-425E-967B-27CB7EB3CEED}" type="parTrans" cxnId="{4D6B87B3-60C7-46EA-BC78-C318A909C304}">
      <dgm:prSet/>
      <dgm:spPr/>
      <dgm:t>
        <a:bodyPr/>
        <a:lstStyle/>
        <a:p>
          <a:endParaRPr lang="en-US"/>
        </a:p>
      </dgm:t>
    </dgm:pt>
    <dgm:pt modelId="{1534B14A-E73B-4D75-8DF0-278C0C6045CF}" type="sibTrans" cxnId="{4D6B87B3-60C7-46EA-BC78-C318A909C304}">
      <dgm:prSet/>
      <dgm:spPr/>
      <dgm:t>
        <a:bodyPr/>
        <a:lstStyle/>
        <a:p>
          <a:endParaRPr lang="en-US"/>
        </a:p>
      </dgm:t>
    </dgm:pt>
    <dgm:pt modelId="{65109897-0623-432B-B9A9-482F331C50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Cost is adjusted to actual expense incurred by the related party </a:t>
          </a:r>
        </a:p>
      </dgm:t>
    </dgm:pt>
    <dgm:pt modelId="{8C3651E6-D504-40AF-BA07-1E74EE3CD929}" type="parTrans" cxnId="{0D4E26F5-1C5A-4D49-93E5-B11C0B6CDFC5}">
      <dgm:prSet/>
      <dgm:spPr/>
      <dgm:t>
        <a:bodyPr/>
        <a:lstStyle/>
        <a:p>
          <a:endParaRPr lang="en-US"/>
        </a:p>
      </dgm:t>
    </dgm:pt>
    <dgm:pt modelId="{6E7EAC06-E231-4CF4-A27D-5D3745E93FD1}" type="sibTrans" cxnId="{0D4E26F5-1C5A-4D49-93E5-B11C0B6CDFC5}">
      <dgm:prSet/>
      <dgm:spPr/>
      <dgm:t>
        <a:bodyPr/>
        <a:lstStyle/>
        <a:p>
          <a:endParaRPr lang="en-US"/>
        </a:p>
      </dgm:t>
    </dgm:pt>
    <dgm:pt modelId="{F47FE6B5-888C-456E-AE14-1C01D9DD984C}" type="pres">
      <dgm:prSet presAssocID="{FDC21E31-1ACE-46FD-82F7-CC9DC4A39292}" presName="root" presStyleCnt="0">
        <dgm:presLayoutVars>
          <dgm:dir/>
          <dgm:resizeHandles val="exact"/>
        </dgm:presLayoutVars>
      </dgm:prSet>
      <dgm:spPr/>
    </dgm:pt>
    <dgm:pt modelId="{90B9AA6C-C2D1-4A52-A3A4-41C3678ED7B1}" type="pres">
      <dgm:prSet presAssocID="{0E3E9B80-715F-43FF-9BFC-829191271E7C}" presName="compNode" presStyleCnt="0"/>
      <dgm:spPr/>
    </dgm:pt>
    <dgm:pt modelId="{00103695-5E6A-405B-B918-6990F830C727}" type="pres">
      <dgm:prSet presAssocID="{0E3E9B80-715F-43FF-9BFC-829191271E7C}" presName="bgRect" presStyleLbl="bgShp" presStyleIdx="0" presStyleCnt="3"/>
      <dgm:spPr/>
    </dgm:pt>
    <dgm:pt modelId="{44776013-8CA0-411C-81D1-C5001686BD4F}" type="pres">
      <dgm:prSet presAssocID="{0E3E9B80-715F-43FF-9BFC-829191271E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477CA600-68F6-4EC5-BD08-53E03A7B690A}" type="pres">
      <dgm:prSet presAssocID="{0E3E9B80-715F-43FF-9BFC-829191271E7C}" presName="spaceRect" presStyleCnt="0"/>
      <dgm:spPr/>
    </dgm:pt>
    <dgm:pt modelId="{FC271885-E016-4160-8B87-22A0C5CF771A}" type="pres">
      <dgm:prSet presAssocID="{0E3E9B80-715F-43FF-9BFC-829191271E7C}" presName="parTx" presStyleLbl="revTx" presStyleIdx="0" presStyleCnt="3" custLinFactNeighborX="77" custLinFactNeighborY="5973">
        <dgm:presLayoutVars>
          <dgm:chMax val="0"/>
          <dgm:chPref val="0"/>
        </dgm:presLayoutVars>
      </dgm:prSet>
      <dgm:spPr/>
    </dgm:pt>
    <dgm:pt modelId="{92E2F5AB-5F56-4D96-8029-177D799AD2BC}" type="pres">
      <dgm:prSet presAssocID="{1E1A947A-47A1-4DAA-AA11-BCC9CA1CA8B7}" presName="sibTrans" presStyleCnt="0"/>
      <dgm:spPr/>
    </dgm:pt>
    <dgm:pt modelId="{4FF118D2-C24D-419B-98B3-7CC04DE326DB}" type="pres">
      <dgm:prSet presAssocID="{D400DB5B-E42B-4586-96BD-D9BD1DE2CF42}" presName="compNode" presStyleCnt="0"/>
      <dgm:spPr/>
    </dgm:pt>
    <dgm:pt modelId="{AD35DB1A-383A-4285-A5B4-E1A70951ED7D}" type="pres">
      <dgm:prSet presAssocID="{D400DB5B-E42B-4586-96BD-D9BD1DE2CF42}" presName="bgRect" presStyleLbl="bgShp" presStyleIdx="1" presStyleCnt="3"/>
      <dgm:spPr/>
    </dgm:pt>
    <dgm:pt modelId="{B1DA0ED6-8111-4C3C-A892-39A47F9C7F35}" type="pres">
      <dgm:prSet presAssocID="{D400DB5B-E42B-4586-96BD-D9BD1DE2CF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C59A4A8-FA55-4B00-B4D5-5CFBBC7640FD}" type="pres">
      <dgm:prSet presAssocID="{D400DB5B-E42B-4586-96BD-D9BD1DE2CF42}" presName="spaceRect" presStyleCnt="0"/>
      <dgm:spPr/>
    </dgm:pt>
    <dgm:pt modelId="{9E7B9514-D465-40AC-BFAE-101815312006}" type="pres">
      <dgm:prSet presAssocID="{D400DB5B-E42B-4586-96BD-D9BD1DE2CF42}" presName="parTx" presStyleLbl="revTx" presStyleIdx="1" presStyleCnt="3">
        <dgm:presLayoutVars>
          <dgm:chMax val="0"/>
          <dgm:chPref val="0"/>
        </dgm:presLayoutVars>
      </dgm:prSet>
      <dgm:spPr/>
    </dgm:pt>
    <dgm:pt modelId="{CB77C54A-296D-4E6E-A8FC-590748A2A48E}" type="pres">
      <dgm:prSet presAssocID="{1534B14A-E73B-4D75-8DF0-278C0C6045CF}" presName="sibTrans" presStyleCnt="0"/>
      <dgm:spPr/>
    </dgm:pt>
    <dgm:pt modelId="{FD3A6E43-16DE-4979-88FB-0F1C02ECA925}" type="pres">
      <dgm:prSet presAssocID="{65109897-0623-432B-B9A9-482F331C50A2}" presName="compNode" presStyleCnt="0"/>
      <dgm:spPr/>
    </dgm:pt>
    <dgm:pt modelId="{A9DED45C-9DEC-49DC-9E01-BA1C02C2D546}" type="pres">
      <dgm:prSet presAssocID="{65109897-0623-432B-B9A9-482F331C50A2}" presName="bgRect" presStyleLbl="bgShp" presStyleIdx="2" presStyleCnt="3"/>
      <dgm:spPr/>
    </dgm:pt>
    <dgm:pt modelId="{B082A109-3982-4456-AEAF-A347762F5A52}" type="pres">
      <dgm:prSet presAssocID="{65109897-0623-432B-B9A9-482F331C50A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5824F63B-99D5-4522-88E3-BF20607E7D55}" type="pres">
      <dgm:prSet presAssocID="{65109897-0623-432B-B9A9-482F331C50A2}" presName="spaceRect" presStyleCnt="0"/>
      <dgm:spPr/>
    </dgm:pt>
    <dgm:pt modelId="{D041DB66-8E55-4130-94FD-DE00F21D8C4C}" type="pres">
      <dgm:prSet presAssocID="{65109897-0623-432B-B9A9-482F331C50A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C9E865B-C626-48E1-B212-DBE353570BAB}" type="presOf" srcId="{0E3E9B80-715F-43FF-9BFC-829191271E7C}" destId="{FC271885-E016-4160-8B87-22A0C5CF771A}" srcOrd="0" destOrd="0" presId="urn:microsoft.com/office/officeart/2018/2/layout/IconVerticalSolidList"/>
    <dgm:cxn modelId="{4D6B87B3-60C7-46EA-BC78-C318A909C304}" srcId="{FDC21E31-1ACE-46FD-82F7-CC9DC4A39292}" destId="{D400DB5B-E42B-4586-96BD-D9BD1DE2CF42}" srcOrd="1" destOrd="0" parTransId="{EBC6CB43-D750-425E-967B-27CB7EB3CEED}" sibTransId="{1534B14A-E73B-4D75-8DF0-278C0C6045CF}"/>
    <dgm:cxn modelId="{644DB1B3-3365-4F4B-90C7-4F20DADA273C}" srcId="{FDC21E31-1ACE-46FD-82F7-CC9DC4A39292}" destId="{0E3E9B80-715F-43FF-9BFC-829191271E7C}" srcOrd="0" destOrd="0" parTransId="{A8C57DBB-01F6-4A7A-9259-EE0819845AFA}" sibTransId="{1E1A947A-47A1-4DAA-AA11-BCC9CA1CA8B7}"/>
    <dgm:cxn modelId="{E6040FE1-05E2-46CB-A6D4-00DE27FEA941}" type="presOf" srcId="{65109897-0623-432B-B9A9-482F331C50A2}" destId="{D041DB66-8E55-4130-94FD-DE00F21D8C4C}" srcOrd="0" destOrd="0" presId="urn:microsoft.com/office/officeart/2018/2/layout/IconVerticalSolidList"/>
    <dgm:cxn modelId="{DBD6D2ED-2C9F-4D87-822D-024CFDDAA830}" type="presOf" srcId="{FDC21E31-1ACE-46FD-82F7-CC9DC4A39292}" destId="{F47FE6B5-888C-456E-AE14-1C01D9DD984C}" srcOrd="0" destOrd="0" presId="urn:microsoft.com/office/officeart/2018/2/layout/IconVerticalSolidList"/>
    <dgm:cxn modelId="{0D4E26F5-1C5A-4D49-93E5-B11C0B6CDFC5}" srcId="{FDC21E31-1ACE-46FD-82F7-CC9DC4A39292}" destId="{65109897-0623-432B-B9A9-482F331C50A2}" srcOrd="2" destOrd="0" parTransId="{8C3651E6-D504-40AF-BA07-1E74EE3CD929}" sibTransId="{6E7EAC06-E231-4CF4-A27D-5D3745E93FD1}"/>
    <dgm:cxn modelId="{B5A892F8-559D-44C0-9FF1-57DB624A9CFD}" type="presOf" srcId="{D400DB5B-E42B-4586-96BD-D9BD1DE2CF42}" destId="{9E7B9514-D465-40AC-BFAE-101815312006}" srcOrd="0" destOrd="0" presId="urn:microsoft.com/office/officeart/2018/2/layout/IconVerticalSolidList"/>
    <dgm:cxn modelId="{521BB4C6-1400-4C0E-A2E7-0EA12811A887}" type="presParOf" srcId="{F47FE6B5-888C-456E-AE14-1C01D9DD984C}" destId="{90B9AA6C-C2D1-4A52-A3A4-41C3678ED7B1}" srcOrd="0" destOrd="0" presId="urn:microsoft.com/office/officeart/2018/2/layout/IconVerticalSolidList"/>
    <dgm:cxn modelId="{910D62A9-2CFE-44D9-823D-0779873BCE95}" type="presParOf" srcId="{90B9AA6C-C2D1-4A52-A3A4-41C3678ED7B1}" destId="{00103695-5E6A-405B-B918-6990F830C727}" srcOrd="0" destOrd="0" presId="urn:microsoft.com/office/officeart/2018/2/layout/IconVerticalSolidList"/>
    <dgm:cxn modelId="{B4110DB6-B0AD-4CB4-8FD2-E88C94D35380}" type="presParOf" srcId="{90B9AA6C-C2D1-4A52-A3A4-41C3678ED7B1}" destId="{44776013-8CA0-411C-81D1-C5001686BD4F}" srcOrd="1" destOrd="0" presId="urn:microsoft.com/office/officeart/2018/2/layout/IconVerticalSolidList"/>
    <dgm:cxn modelId="{CA0D66ED-0100-415A-A204-22E41F2ED821}" type="presParOf" srcId="{90B9AA6C-C2D1-4A52-A3A4-41C3678ED7B1}" destId="{477CA600-68F6-4EC5-BD08-53E03A7B690A}" srcOrd="2" destOrd="0" presId="urn:microsoft.com/office/officeart/2018/2/layout/IconVerticalSolidList"/>
    <dgm:cxn modelId="{1CCE48E9-5D31-49AB-AEB2-984D9AEEB2CF}" type="presParOf" srcId="{90B9AA6C-C2D1-4A52-A3A4-41C3678ED7B1}" destId="{FC271885-E016-4160-8B87-22A0C5CF771A}" srcOrd="3" destOrd="0" presId="urn:microsoft.com/office/officeart/2018/2/layout/IconVerticalSolidList"/>
    <dgm:cxn modelId="{7E5AFA05-8611-4F8F-8355-6F8E2AB70187}" type="presParOf" srcId="{F47FE6B5-888C-456E-AE14-1C01D9DD984C}" destId="{92E2F5AB-5F56-4D96-8029-177D799AD2BC}" srcOrd="1" destOrd="0" presId="urn:microsoft.com/office/officeart/2018/2/layout/IconVerticalSolidList"/>
    <dgm:cxn modelId="{17F93BF9-7D49-418C-AA67-97AF11BAF6F8}" type="presParOf" srcId="{F47FE6B5-888C-456E-AE14-1C01D9DD984C}" destId="{4FF118D2-C24D-419B-98B3-7CC04DE326DB}" srcOrd="2" destOrd="0" presId="urn:microsoft.com/office/officeart/2018/2/layout/IconVerticalSolidList"/>
    <dgm:cxn modelId="{FC848EDF-1076-4798-A062-1C5A2613062F}" type="presParOf" srcId="{4FF118D2-C24D-419B-98B3-7CC04DE326DB}" destId="{AD35DB1A-383A-4285-A5B4-E1A70951ED7D}" srcOrd="0" destOrd="0" presId="urn:microsoft.com/office/officeart/2018/2/layout/IconVerticalSolidList"/>
    <dgm:cxn modelId="{2E90F304-9A48-4A1B-8562-3C76D8D1FDE9}" type="presParOf" srcId="{4FF118D2-C24D-419B-98B3-7CC04DE326DB}" destId="{B1DA0ED6-8111-4C3C-A892-39A47F9C7F35}" srcOrd="1" destOrd="0" presId="urn:microsoft.com/office/officeart/2018/2/layout/IconVerticalSolidList"/>
    <dgm:cxn modelId="{66A33728-59E1-4DFC-B49F-524C33F64B1A}" type="presParOf" srcId="{4FF118D2-C24D-419B-98B3-7CC04DE326DB}" destId="{8C59A4A8-FA55-4B00-B4D5-5CFBBC7640FD}" srcOrd="2" destOrd="0" presId="urn:microsoft.com/office/officeart/2018/2/layout/IconVerticalSolidList"/>
    <dgm:cxn modelId="{F1719D0C-DE4F-457E-A397-9F34443A10F7}" type="presParOf" srcId="{4FF118D2-C24D-419B-98B3-7CC04DE326DB}" destId="{9E7B9514-D465-40AC-BFAE-101815312006}" srcOrd="3" destOrd="0" presId="urn:microsoft.com/office/officeart/2018/2/layout/IconVerticalSolidList"/>
    <dgm:cxn modelId="{714B27B5-5ABA-4D9D-B6A3-3C3F1A1E8E4E}" type="presParOf" srcId="{F47FE6B5-888C-456E-AE14-1C01D9DD984C}" destId="{CB77C54A-296D-4E6E-A8FC-590748A2A48E}" srcOrd="3" destOrd="0" presId="urn:microsoft.com/office/officeart/2018/2/layout/IconVerticalSolidList"/>
    <dgm:cxn modelId="{E608A67F-FDC6-428F-916E-FBED40D73668}" type="presParOf" srcId="{F47FE6B5-888C-456E-AE14-1C01D9DD984C}" destId="{FD3A6E43-16DE-4979-88FB-0F1C02ECA925}" srcOrd="4" destOrd="0" presId="urn:microsoft.com/office/officeart/2018/2/layout/IconVerticalSolidList"/>
    <dgm:cxn modelId="{2AD31F84-EDB9-4006-9A49-38D5F6C3A596}" type="presParOf" srcId="{FD3A6E43-16DE-4979-88FB-0F1C02ECA925}" destId="{A9DED45C-9DEC-49DC-9E01-BA1C02C2D546}" srcOrd="0" destOrd="0" presId="urn:microsoft.com/office/officeart/2018/2/layout/IconVerticalSolidList"/>
    <dgm:cxn modelId="{8095F42E-10CD-4263-A34D-C81F187F5ABB}" type="presParOf" srcId="{FD3A6E43-16DE-4979-88FB-0F1C02ECA925}" destId="{B082A109-3982-4456-AEAF-A347762F5A52}" srcOrd="1" destOrd="0" presId="urn:microsoft.com/office/officeart/2018/2/layout/IconVerticalSolidList"/>
    <dgm:cxn modelId="{FA364580-3424-4538-BDDC-C4ABAB4532CF}" type="presParOf" srcId="{FD3A6E43-16DE-4979-88FB-0F1C02ECA925}" destId="{5824F63B-99D5-4522-88E3-BF20607E7D55}" srcOrd="2" destOrd="0" presId="urn:microsoft.com/office/officeart/2018/2/layout/IconVerticalSolidList"/>
    <dgm:cxn modelId="{E596D36C-C544-4118-B518-2E54567E1AD3}" type="presParOf" srcId="{FD3A6E43-16DE-4979-88FB-0F1C02ECA925}" destId="{D041DB66-8E55-4130-94FD-DE00F21D8C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2592E5D-A608-4BFB-9A33-5A14CDC9D210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F83AC3-D0C1-4A1F-B65F-034BB15775FA}">
      <dgm:prSet/>
      <dgm:spPr/>
      <dgm:t>
        <a:bodyPr/>
        <a:lstStyle/>
        <a:p>
          <a:r>
            <a:rPr lang="en-US" dirty="0"/>
            <a:t>Definition:  Face-to-face encounter with qualified provider during which covered services are performed. </a:t>
          </a:r>
          <a:br>
            <a:rPr lang="en-US" dirty="0"/>
          </a:br>
          <a:endParaRPr lang="en-US" dirty="0"/>
        </a:p>
      </dgm:t>
    </dgm:pt>
    <dgm:pt modelId="{808B2B0E-4FC8-4BB5-9CB6-216E10E4DA7F}" type="parTrans" cxnId="{FB59F521-F949-4FF3-9A92-A27F7E74CD8D}">
      <dgm:prSet/>
      <dgm:spPr/>
      <dgm:t>
        <a:bodyPr/>
        <a:lstStyle/>
        <a:p>
          <a:endParaRPr lang="en-US"/>
        </a:p>
      </dgm:t>
    </dgm:pt>
    <dgm:pt modelId="{0A70B617-E754-4AFB-BC17-14BAF6AFC335}" type="sibTrans" cxnId="{FB59F521-F949-4FF3-9A92-A27F7E74CD8D}">
      <dgm:prSet/>
      <dgm:spPr/>
      <dgm:t>
        <a:bodyPr/>
        <a:lstStyle/>
        <a:p>
          <a:endParaRPr lang="en-US"/>
        </a:p>
      </dgm:t>
    </dgm:pt>
    <dgm:pt modelId="{1FBD324E-3CD3-453E-8CA2-16840E7E444B}">
      <dgm:prSet/>
      <dgm:spPr/>
      <dgm:t>
        <a:bodyPr/>
        <a:lstStyle/>
        <a:p>
          <a:r>
            <a:rPr lang="en-US" dirty="0"/>
            <a:t>Broken down by provider type (MD, PA, NP…)</a:t>
          </a:r>
          <a:br>
            <a:rPr lang="en-US" dirty="0"/>
          </a:br>
          <a:endParaRPr lang="en-US" dirty="0"/>
        </a:p>
      </dgm:t>
    </dgm:pt>
    <dgm:pt modelId="{BA9EE9D3-34E6-44A0-AD0B-F5387CA238CC}" type="parTrans" cxnId="{C567A22B-B8EB-4D18-B3C0-D6DF5678F7BB}">
      <dgm:prSet/>
      <dgm:spPr/>
      <dgm:t>
        <a:bodyPr/>
        <a:lstStyle/>
        <a:p>
          <a:endParaRPr lang="en-US"/>
        </a:p>
      </dgm:t>
    </dgm:pt>
    <dgm:pt modelId="{F6C39C74-8577-41F6-AD61-818BB242879A}" type="sibTrans" cxnId="{C567A22B-B8EB-4D18-B3C0-D6DF5678F7BB}">
      <dgm:prSet/>
      <dgm:spPr/>
      <dgm:t>
        <a:bodyPr/>
        <a:lstStyle/>
        <a:p>
          <a:endParaRPr lang="en-US"/>
        </a:p>
      </dgm:t>
    </dgm:pt>
    <dgm:pt modelId="{B478475D-FF33-4A0B-91ED-7E981FC8B1CB}">
      <dgm:prSet/>
      <dgm:spPr/>
      <dgm:t>
        <a:bodyPr/>
        <a:lstStyle/>
        <a:p>
          <a:r>
            <a:rPr lang="en-US"/>
            <a:t>Count only face-to-face encounters</a:t>
          </a:r>
          <a:br>
            <a:rPr lang="en-US"/>
          </a:br>
          <a:endParaRPr lang="en-US"/>
        </a:p>
      </dgm:t>
    </dgm:pt>
    <dgm:pt modelId="{1CE0BA9C-7013-4820-AECD-00CD089C3B7B}" type="parTrans" cxnId="{2D6A831C-C201-4C32-BCD5-6FDF839AADDD}">
      <dgm:prSet/>
      <dgm:spPr/>
      <dgm:t>
        <a:bodyPr/>
        <a:lstStyle/>
        <a:p>
          <a:endParaRPr lang="en-US"/>
        </a:p>
      </dgm:t>
    </dgm:pt>
    <dgm:pt modelId="{385658B0-72B7-451D-BF8F-0A34E773DB83}" type="sibTrans" cxnId="{2D6A831C-C201-4C32-BCD5-6FDF839AADDD}">
      <dgm:prSet/>
      <dgm:spPr/>
      <dgm:t>
        <a:bodyPr/>
        <a:lstStyle/>
        <a:p>
          <a:endParaRPr lang="en-US"/>
        </a:p>
      </dgm:t>
    </dgm:pt>
    <dgm:pt modelId="{FD8BE661-A1B0-4F41-B745-ACD4D761E897}">
      <dgm:prSet/>
      <dgm:spPr/>
      <dgm:t>
        <a:bodyPr/>
        <a:lstStyle/>
        <a:p>
          <a:r>
            <a:rPr lang="en-US" dirty="0"/>
            <a:t>Do not include visits for hospital, non covered services, non qualified providers or injections</a:t>
          </a:r>
        </a:p>
      </dgm:t>
    </dgm:pt>
    <dgm:pt modelId="{C1AD353E-1B58-46D7-9A37-698D9CBD6ECA}" type="parTrans" cxnId="{C38263F4-F408-4839-8E64-C96A67B3CEA8}">
      <dgm:prSet/>
      <dgm:spPr/>
      <dgm:t>
        <a:bodyPr/>
        <a:lstStyle/>
        <a:p>
          <a:endParaRPr lang="en-US"/>
        </a:p>
      </dgm:t>
    </dgm:pt>
    <dgm:pt modelId="{F8296284-BCB6-45E7-BAB5-4E0960F9329D}" type="sibTrans" cxnId="{C38263F4-F408-4839-8E64-C96A67B3CEA8}">
      <dgm:prSet/>
      <dgm:spPr/>
      <dgm:t>
        <a:bodyPr/>
        <a:lstStyle/>
        <a:p>
          <a:endParaRPr lang="en-US"/>
        </a:p>
      </dgm:t>
    </dgm:pt>
    <dgm:pt modelId="{B4C2DF94-90BC-4121-A3BF-57A86DD9C52A}">
      <dgm:prSet/>
      <dgm:spPr/>
      <dgm:t>
        <a:bodyPr/>
        <a:lstStyle/>
        <a:p>
          <a:r>
            <a:rPr lang="en-US" dirty="0"/>
            <a:t>Do not include MEDICAL TELEHEALTH (Mental Health telehealth included as of 1/1/22)</a:t>
          </a:r>
        </a:p>
      </dgm:t>
    </dgm:pt>
    <dgm:pt modelId="{91D500D2-9F03-4650-A4D0-8A55A7965062}" type="parTrans" cxnId="{CE119418-A9D4-4748-8304-CD153EBF10EB}">
      <dgm:prSet/>
      <dgm:spPr/>
      <dgm:t>
        <a:bodyPr/>
        <a:lstStyle/>
        <a:p>
          <a:endParaRPr lang="en-US"/>
        </a:p>
      </dgm:t>
    </dgm:pt>
    <dgm:pt modelId="{A41B5974-5B15-4B4F-88A4-8C2DA5F01398}" type="sibTrans" cxnId="{CE119418-A9D4-4748-8304-CD153EBF10EB}">
      <dgm:prSet/>
      <dgm:spPr/>
      <dgm:t>
        <a:bodyPr/>
        <a:lstStyle/>
        <a:p>
          <a:endParaRPr lang="en-US"/>
        </a:p>
      </dgm:t>
    </dgm:pt>
    <dgm:pt modelId="{B53C1632-E447-4E25-93AE-78DFF00576FC}" type="pres">
      <dgm:prSet presAssocID="{62592E5D-A608-4BFB-9A33-5A14CDC9D210}" presName="diagram" presStyleCnt="0">
        <dgm:presLayoutVars>
          <dgm:dir/>
          <dgm:resizeHandles val="exact"/>
        </dgm:presLayoutVars>
      </dgm:prSet>
      <dgm:spPr/>
    </dgm:pt>
    <dgm:pt modelId="{BA286AE1-F520-4D5E-92D2-32D4FFDB5107}" type="pres">
      <dgm:prSet presAssocID="{5FF83AC3-D0C1-4A1F-B65F-034BB15775FA}" presName="node" presStyleLbl="node1" presStyleIdx="0" presStyleCnt="5">
        <dgm:presLayoutVars>
          <dgm:bulletEnabled val="1"/>
        </dgm:presLayoutVars>
      </dgm:prSet>
      <dgm:spPr/>
    </dgm:pt>
    <dgm:pt modelId="{EBC81EA1-5DEE-4CB8-8768-EC59C0078629}" type="pres">
      <dgm:prSet presAssocID="{0A70B617-E754-4AFB-BC17-14BAF6AFC335}" presName="sibTrans" presStyleCnt="0"/>
      <dgm:spPr/>
    </dgm:pt>
    <dgm:pt modelId="{C6B850DF-2ADE-4769-BF38-054448A59E12}" type="pres">
      <dgm:prSet presAssocID="{1FBD324E-3CD3-453E-8CA2-16840E7E444B}" presName="node" presStyleLbl="node1" presStyleIdx="1" presStyleCnt="5">
        <dgm:presLayoutVars>
          <dgm:bulletEnabled val="1"/>
        </dgm:presLayoutVars>
      </dgm:prSet>
      <dgm:spPr/>
    </dgm:pt>
    <dgm:pt modelId="{B84884A8-2557-4AD0-88A9-6B6E2EA23C3B}" type="pres">
      <dgm:prSet presAssocID="{F6C39C74-8577-41F6-AD61-818BB242879A}" presName="sibTrans" presStyleCnt="0"/>
      <dgm:spPr/>
    </dgm:pt>
    <dgm:pt modelId="{1DC5C947-D449-46D9-B1A4-9E141604D030}" type="pres">
      <dgm:prSet presAssocID="{B478475D-FF33-4A0B-91ED-7E981FC8B1CB}" presName="node" presStyleLbl="node1" presStyleIdx="2" presStyleCnt="5">
        <dgm:presLayoutVars>
          <dgm:bulletEnabled val="1"/>
        </dgm:presLayoutVars>
      </dgm:prSet>
      <dgm:spPr/>
    </dgm:pt>
    <dgm:pt modelId="{BC571C69-F59C-4CDC-8683-121758D0CD2B}" type="pres">
      <dgm:prSet presAssocID="{385658B0-72B7-451D-BF8F-0A34E773DB83}" presName="sibTrans" presStyleCnt="0"/>
      <dgm:spPr/>
    </dgm:pt>
    <dgm:pt modelId="{92E8C285-9FB4-442B-8121-BEDA2321A25B}" type="pres">
      <dgm:prSet presAssocID="{FD8BE661-A1B0-4F41-B745-ACD4D761E897}" presName="node" presStyleLbl="node1" presStyleIdx="3" presStyleCnt="5">
        <dgm:presLayoutVars>
          <dgm:bulletEnabled val="1"/>
        </dgm:presLayoutVars>
      </dgm:prSet>
      <dgm:spPr/>
    </dgm:pt>
    <dgm:pt modelId="{1DBD323F-9D59-4AFB-B9D0-0ABD8A588C5B}" type="pres">
      <dgm:prSet presAssocID="{F8296284-BCB6-45E7-BAB5-4E0960F9329D}" presName="sibTrans" presStyleCnt="0"/>
      <dgm:spPr/>
    </dgm:pt>
    <dgm:pt modelId="{DF347088-E329-48CB-873A-016DAFD0FEB9}" type="pres">
      <dgm:prSet presAssocID="{B4C2DF94-90BC-4121-A3BF-57A86DD9C52A}" presName="node" presStyleLbl="node1" presStyleIdx="4" presStyleCnt="5">
        <dgm:presLayoutVars>
          <dgm:bulletEnabled val="1"/>
        </dgm:presLayoutVars>
      </dgm:prSet>
      <dgm:spPr/>
    </dgm:pt>
  </dgm:ptLst>
  <dgm:cxnLst>
    <dgm:cxn modelId="{E716C902-103B-4E6D-9B3D-3D144512D6FE}" type="presOf" srcId="{62592E5D-A608-4BFB-9A33-5A14CDC9D210}" destId="{B53C1632-E447-4E25-93AE-78DFF00576FC}" srcOrd="0" destOrd="0" presId="urn:microsoft.com/office/officeart/2005/8/layout/default"/>
    <dgm:cxn modelId="{F880170A-CDC1-44BC-ADE5-ED5FDB3E88F3}" type="presOf" srcId="{B478475D-FF33-4A0B-91ED-7E981FC8B1CB}" destId="{1DC5C947-D449-46D9-B1A4-9E141604D030}" srcOrd="0" destOrd="0" presId="urn:microsoft.com/office/officeart/2005/8/layout/default"/>
    <dgm:cxn modelId="{CE119418-A9D4-4748-8304-CD153EBF10EB}" srcId="{62592E5D-A608-4BFB-9A33-5A14CDC9D210}" destId="{B4C2DF94-90BC-4121-A3BF-57A86DD9C52A}" srcOrd="4" destOrd="0" parTransId="{91D500D2-9F03-4650-A4D0-8A55A7965062}" sibTransId="{A41B5974-5B15-4B4F-88A4-8C2DA5F01398}"/>
    <dgm:cxn modelId="{2D6A831C-C201-4C32-BCD5-6FDF839AADDD}" srcId="{62592E5D-A608-4BFB-9A33-5A14CDC9D210}" destId="{B478475D-FF33-4A0B-91ED-7E981FC8B1CB}" srcOrd="2" destOrd="0" parTransId="{1CE0BA9C-7013-4820-AECD-00CD089C3B7B}" sibTransId="{385658B0-72B7-451D-BF8F-0A34E773DB83}"/>
    <dgm:cxn modelId="{FB59F521-F949-4FF3-9A92-A27F7E74CD8D}" srcId="{62592E5D-A608-4BFB-9A33-5A14CDC9D210}" destId="{5FF83AC3-D0C1-4A1F-B65F-034BB15775FA}" srcOrd="0" destOrd="0" parTransId="{808B2B0E-4FC8-4BB5-9CB6-216E10E4DA7F}" sibTransId="{0A70B617-E754-4AFB-BC17-14BAF6AFC335}"/>
    <dgm:cxn modelId="{207B0B29-DCE0-4732-91A0-20F8F995C12E}" type="presOf" srcId="{FD8BE661-A1B0-4F41-B745-ACD4D761E897}" destId="{92E8C285-9FB4-442B-8121-BEDA2321A25B}" srcOrd="0" destOrd="0" presId="urn:microsoft.com/office/officeart/2005/8/layout/default"/>
    <dgm:cxn modelId="{C567A22B-B8EB-4D18-B3C0-D6DF5678F7BB}" srcId="{62592E5D-A608-4BFB-9A33-5A14CDC9D210}" destId="{1FBD324E-3CD3-453E-8CA2-16840E7E444B}" srcOrd="1" destOrd="0" parTransId="{BA9EE9D3-34E6-44A0-AD0B-F5387CA238CC}" sibTransId="{F6C39C74-8577-41F6-AD61-818BB242879A}"/>
    <dgm:cxn modelId="{C35E3140-64AA-4329-AD67-2C71DB6EB3F5}" type="presOf" srcId="{1FBD324E-3CD3-453E-8CA2-16840E7E444B}" destId="{C6B850DF-2ADE-4769-BF38-054448A59E12}" srcOrd="0" destOrd="0" presId="urn:microsoft.com/office/officeart/2005/8/layout/default"/>
    <dgm:cxn modelId="{3DEC3163-4346-4133-ADAB-C8A4D6509CC0}" type="presOf" srcId="{B4C2DF94-90BC-4121-A3BF-57A86DD9C52A}" destId="{DF347088-E329-48CB-873A-016DAFD0FEB9}" srcOrd="0" destOrd="0" presId="urn:microsoft.com/office/officeart/2005/8/layout/default"/>
    <dgm:cxn modelId="{85CB0CC8-4E0D-4CC1-8247-C6B745531617}" type="presOf" srcId="{5FF83AC3-D0C1-4A1F-B65F-034BB15775FA}" destId="{BA286AE1-F520-4D5E-92D2-32D4FFDB5107}" srcOrd="0" destOrd="0" presId="urn:microsoft.com/office/officeart/2005/8/layout/default"/>
    <dgm:cxn modelId="{C38263F4-F408-4839-8E64-C96A67B3CEA8}" srcId="{62592E5D-A608-4BFB-9A33-5A14CDC9D210}" destId="{FD8BE661-A1B0-4F41-B745-ACD4D761E897}" srcOrd="3" destOrd="0" parTransId="{C1AD353E-1B58-46D7-9A37-698D9CBD6ECA}" sibTransId="{F8296284-BCB6-45E7-BAB5-4E0960F9329D}"/>
    <dgm:cxn modelId="{D0E8A155-D523-4C8B-874C-1391410A88FF}" type="presParOf" srcId="{B53C1632-E447-4E25-93AE-78DFF00576FC}" destId="{BA286AE1-F520-4D5E-92D2-32D4FFDB5107}" srcOrd="0" destOrd="0" presId="urn:microsoft.com/office/officeart/2005/8/layout/default"/>
    <dgm:cxn modelId="{2FA40192-F110-4DB9-AAEC-778A9324BC4B}" type="presParOf" srcId="{B53C1632-E447-4E25-93AE-78DFF00576FC}" destId="{EBC81EA1-5DEE-4CB8-8768-EC59C0078629}" srcOrd="1" destOrd="0" presId="urn:microsoft.com/office/officeart/2005/8/layout/default"/>
    <dgm:cxn modelId="{0E769AE8-1744-4AE2-B76D-ECE2F0665A15}" type="presParOf" srcId="{B53C1632-E447-4E25-93AE-78DFF00576FC}" destId="{C6B850DF-2ADE-4769-BF38-054448A59E12}" srcOrd="2" destOrd="0" presId="urn:microsoft.com/office/officeart/2005/8/layout/default"/>
    <dgm:cxn modelId="{3167EB29-0A08-44D9-9ED2-F422D93061E9}" type="presParOf" srcId="{B53C1632-E447-4E25-93AE-78DFF00576FC}" destId="{B84884A8-2557-4AD0-88A9-6B6E2EA23C3B}" srcOrd="3" destOrd="0" presId="urn:microsoft.com/office/officeart/2005/8/layout/default"/>
    <dgm:cxn modelId="{0D143B7E-10C6-4955-89CC-A1ED462AB67C}" type="presParOf" srcId="{B53C1632-E447-4E25-93AE-78DFF00576FC}" destId="{1DC5C947-D449-46D9-B1A4-9E141604D030}" srcOrd="4" destOrd="0" presId="urn:microsoft.com/office/officeart/2005/8/layout/default"/>
    <dgm:cxn modelId="{7E46D78D-8D13-4652-A20B-2AD57F10EF36}" type="presParOf" srcId="{B53C1632-E447-4E25-93AE-78DFF00576FC}" destId="{BC571C69-F59C-4CDC-8683-121758D0CD2B}" srcOrd="5" destOrd="0" presId="urn:microsoft.com/office/officeart/2005/8/layout/default"/>
    <dgm:cxn modelId="{FB61C365-C43D-48FB-98CD-5D6812A81F24}" type="presParOf" srcId="{B53C1632-E447-4E25-93AE-78DFF00576FC}" destId="{92E8C285-9FB4-442B-8121-BEDA2321A25B}" srcOrd="6" destOrd="0" presId="urn:microsoft.com/office/officeart/2005/8/layout/default"/>
    <dgm:cxn modelId="{FB8A095D-BE8A-418C-B250-1E8C1EDB446A}" type="presParOf" srcId="{B53C1632-E447-4E25-93AE-78DFF00576FC}" destId="{1DBD323F-9D59-4AFB-B9D0-0ABD8A588C5B}" srcOrd="7" destOrd="0" presId="urn:microsoft.com/office/officeart/2005/8/layout/default"/>
    <dgm:cxn modelId="{BDEF3614-CCED-41C0-8317-F218836037CA}" type="presParOf" srcId="{B53C1632-E447-4E25-93AE-78DFF00576FC}" destId="{DF347088-E329-48CB-873A-016DAFD0FEB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0600926-3BE3-48F2-BD3B-CC7356E22D50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E7E24C0-F54C-44FF-ACD2-9BE6312A04B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Visits are reported by type of clinician</a:t>
          </a:r>
        </a:p>
      </dgm:t>
    </dgm:pt>
    <dgm:pt modelId="{661AFCC6-E6C1-4121-8B7E-EC10E74773E7}" type="parTrans" cxnId="{8A6CA1DA-0CF8-4D88-AF0C-92818D85549C}">
      <dgm:prSet/>
      <dgm:spPr/>
      <dgm:t>
        <a:bodyPr/>
        <a:lstStyle/>
        <a:p>
          <a:endParaRPr lang="en-US"/>
        </a:p>
      </dgm:t>
    </dgm:pt>
    <dgm:pt modelId="{45319605-A15A-4388-B81D-94B0B7FA8258}" type="sibTrans" cxnId="{8A6CA1DA-0CF8-4D88-AF0C-92818D85549C}">
      <dgm:prSet/>
      <dgm:spPr/>
      <dgm:t>
        <a:bodyPr/>
        <a:lstStyle/>
        <a:p>
          <a:endParaRPr lang="en-US"/>
        </a:p>
      </dgm:t>
    </dgm:pt>
    <dgm:pt modelId="{E6E756DA-F3FD-49F4-A29D-0F4C474DEC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Physician</a:t>
          </a:r>
        </a:p>
      </dgm:t>
    </dgm:pt>
    <dgm:pt modelId="{58AB56A4-F2F2-48BC-BDE4-8B28018856D4}" type="parTrans" cxnId="{458CF1FB-137F-4D47-B306-9B442C5403E9}">
      <dgm:prSet/>
      <dgm:spPr/>
      <dgm:t>
        <a:bodyPr/>
        <a:lstStyle/>
        <a:p>
          <a:endParaRPr lang="en-US"/>
        </a:p>
      </dgm:t>
    </dgm:pt>
    <dgm:pt modelId="{C49535C6-950D-4726-AC3E-A7EA284DC672}" type="sibTrans" cxnId="{458CF1FB-137F-4D47-B306-9B442C5403E9}">
      <dgm:prSet/>
      <dgm:spPr/>
      <dgm:t>
        <a:bodyPr/>
        <a:lstStyle/>
        <a:p>
          <a:endParaRPr lang="en-US"/>
        </a:p>
      </dgm:t>
    </dgm:pt>
    <dgm:pt modelId="{87130A88-D7CD-46FD-AEF6-79881A989E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Physician Assistant</a:t>
          </a:r>
        </a:p>
      </dgm:t>
    </dgm:pt>
    <dgm:pt modelId="{4847C0FC-9CD3-4BB3-829D-DFB03E4B05B8}" type="parTrans" cxnId="{28A5CBE0-B008-4E96-A6F0-5C1D91F579EF}">
      <dgm:prSet/>
      <dgm:spPr/>
      <dgm:t>
        <a:bodyPr/>
        <a:lstStyle/>
        <a:p>
          <a:endParaRPr lang="en-US"/>
        </a:p>
      </dgm:t>
    </dgm:pt>
    <dgm:pt modelId="{516C4C82-FEBF-4724-847C-B4185992C3FB}" type="sibTrans" cxnId="{28A5CBE0-B008-4E96-A6F0-5C1D91F579EF}">
      <dgm:prSet/>
      <dgm:spPr/>
      <dgm:t>
        <a:bodyPr/>
        <a:lstStyle/>
        <a:p>
          <a:endParaRPr lang="en-US"/>
        </a:p>
      </dgm:t>
    </dgm:pt>
    <dgm:pt modelId="{B4B50B0F-849C-46C8-BCF9-3413CD2708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Nurse Practitioner</a:t>
          </a:r>
        </a:p>
        <a:p>
          <a:pPr>
            <a:lnSpc>
              <a:spcPct val="100000"/>
            </a:lnSpc>
          </a:pPr>
          <a:br>
            <a:rPr lang="en-US" dirty="0"/>
          </a:br>
          <a:endParaRPr lang="en-US" dirty="0"/>
        </a:p>
      </dgm:t>
    </dgm:pt>
    <dgm:pt modelId="{46F266ED-DCF8-4522-8966-D94B2EC91EE0}" type="parTrans" cxnId="{BB2A489C-06AD-4213-8344-D38DCDB14B1A}">
      <dgm:prSet/>
      <dgm:spPr/>
      <dgm:t>
        <a:bodyPr/>
        <a:lstStyle/>
        <a:p>
          <a:endParaRPr lang="en-US"/>
        </a:p>
      </dgm:t>
    </dgm:pt>
    <dgm:pt modelId="{4E79E284-BFA5-440D-B174-99B4C1D11802}" type="sibTrans" cxnId="{BB2A489C-06AD-4213-8344-D38DCDB14B1A}">
      <dgm:prSet/>
      <dgm:spPr/>
      <dgm:t>
        <a:bodyPr/>
        <a:lstStyle/>
        <a:p>
          <a:endParaRPr lang="en-US"/>
        </a:p>
      </dgm:t>
    </dgm:pt>
    <dgm:pt modelId="{C3018C27-A60C-4CDE-AADD-4738D3054D9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All clinician’s working on a regular basis should be included in visits subject to the productivity standard</a:t>
          </a:r>
          <a:br>
            <a:rPr lang="en-US"/>
          </a:br>
          <a:endParaRPr lang="en-US"/>
        </a:p>
      </dgm:t>
    </dgm:pt>
    <dgm:pt modelId="{44FBACF9-1E75-4EE2-9E46-D69FF7EE85D2}" type="parTrans" cxnId="{7F2FB5AE-C141-489A-9E65-53E0B9D952AD}">
      <dgm:prSet/>
      <dgm:spPr/>
      <dgm:t>
        <a:bodyPr/>
        <a:lstStyle/>
        <a:p>
          <a:endParaRPr lang="en-US"/>
        </a:p>
      </dgm:t>
    </dgm:pt>
    <dgm:pt modelId="{D70E7CEC-5DF1-46AA-BCAB-AEB09F14F521}" type="sibTrans" cxnId="{7F2FB5AE-C141-489A-9E65-53E0B9D952AD}">
      <dgm:prSet/>
      <dgm:spPr/>
      <dgm:t>
        <a:bodyPr/>
        <a:lstStyle/>
        <a:p>
          <a:endParaRPr lang="en-US"/>
        </a:p>
      </dgm:t>
    </dgm:pt>
    <dgm:pt modelId="{898FC9D8-BB80-4DF7-A6C9-CE4F15EA2F0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Physician Services Under Agreement – for the occasional ‘fill in’ (locum tenens)</a:t>
          </a:r>
        </a:p>
      </dgm:t>
    </dgm:pt>
    <dgm:pt modelId="{1B3B0764-331A-415D-95DC-CC8B7F18B627}" type="parTrans" cxnId="{A58847FB-726A-4506-90D6-D2372047E134}">
      <dgm:prSet/>
      <dgm:spPr/>
      <dgm:t>
        <a:bodyPr/>
        <a:lstStyle/>
        <a:p>
          <a:endParaRPr lang="en-US"/>
        </a:p>
      </dgm:t>
    </dgm:pt>
    <dgm:pt modelId="{456CCA24-54CD-4BE3-BC3B-CE3562B91333}" type="sibTrans" cxnId="{A58847FB-726A-4506-90D6-D2372047E134}">
      <dgm:prSet/>
      <dgm:spPr/>
      <dgm:t>
        <a:bodyPr/>
        <a:lstStyle/>
        <a:p>
          <a:endParaRPr lang="en-US"/>
        </a:p>
      </dgm:t>
    </dgm:pt>
    <dgm:pt modelId="{9E471B86-9262-4642-A6F5-45118C9AE42A}" type="pres">
      <dgm:prSet presAssocID="{D0600926-3BE3-48F2-BD3B-CC7356E22D50}" presName="root" presStyleCnt="0">
        <dgm:presLayoutVars>
          <dgm:dir/>
          <dgm:resizeHandles val="exact"/>
        </dgm:presLayoutVars>
      </dgm:prSet>
      <dgm:spPr/>
    </dgm:pt>
    <dgm:pt modelId="{5A154812-5D9A-4054-AB22-47F6DA05ED10}" type="pres">
      <dgm:prSet presAssocID="{3E7E24C0-F54C-44FF-ACD2-9BE6312A04BC}" presName="compNode" presStyleCnt="0"/>
      <dgm:spPr/>
    </dgm:pt>
    <dgm:pt modelId="{F4C13D63-FE8D-4E4B-AE1A-3091D58FF635}" type="pres">
      <dgm:prSet presAssocID="{3E7E24C0-F54C-44FF-ACD2-9BE6312A04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C5FC4B01-F8D1-4294-9C4D-34F427A81A91}" type="pres">
      <dgm:prSet presAssocID="{3E7E24C0-F54C-44FF-ACD2-9BE6312A04BC}" presName="iconSpace" presStyleCnt="0"/>
      <dgm:spPr/>
    </dgm:pt>
    <dgm:pt modelId="{B55B7A99-69D8-4D59-AC36-A6800EB4DD67}" type="pres">
      <dgm:prSet presAssocID="{3E7E24C0-F54C-44FF-ACD2-9BE6312A04BC}" presName="parTx" presStyleLbl="revTx" presStyleIdx="0" presStyleCnt="6">
        <dgm:presLayoutVars>
          <dgm:chMax val="0"/>
          <dgm:chPref val="0"/>
        </dgm:presLayoutVars>
      </dgm:prSet>
      <dgm:spPr/>
    </dgm:pt>
    <dgm:pt modelId="{07CD4901-A8BE-41CB-9E9E-CC282D392466}" type="pres">
      <dgm:prSet presAssocID="{3E7E24C0-F54C-44FF-ACD2-9BE6312A04BC}" presName="txSpace" presStyleCnt="0"/>
      <dgm:spPr/>
    </dgm:pt>
    <dgm:pt modelId="{D7EE5994-E89C-4C04-94E2-2CAF1F013933}" type="pres">
      <dgm:prSet presAssocID="{3E7E24C0-F54C-44FF-ACD2-9BE6312A04BC}" presName="desTx" presStyleLbl="revTx" presStyleIdx="1" presStyleCnt="6" custScaleY="112535" custLinFactNeighborX="-176" custLinFactNeighborY="-36404">
        <dgm:presLayoutVars/>
      </dgm:prSet>
      <dgm:spPr/>
    </dgm:pt>
    <dgm:pt modelId="{7EBFC39E-F3D8-445E-9027-EFB7B93AF22C}" type="pres">
      <dgm:prSet presAssocID="{45319605-A15A-4388-B81D-94B0B7FA8258}" presName="sibTrans" presStyleCnt="0"/>
      <dgm:spPr/>
    </dgm:pt>
    <dgm:pt modelId="{C11ECFD1-20A6-476A-B560-2DF6A3C2C360}" type="pres">
      <dgm:prSet presAssocID="{C3018C27-A60C-4CDE-AADD-4738D3054D90}" presName="compNode" presStyleCnt="0"/>
      <dgm:spPr/>
    </dgm:pt>
    <dgm:pt modelId="{AAA3BBE9-5B56-479A-BBAB-A22B25DC5076}" type="pres">
      <dgm:prSet presAssocID="{C3018C27-A60C-4CDE-AADD-4738D3054D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37BBAFD-C78D-4954-A1EB-0C9864FA0636}" type="pres">
      <dgm:prSet presAssocID="{C3018C27-A60C-4CDE-AADD-4738D3054D90}" presName="iconSpace" presStyleCnt="0"/>
      <dgm:spPr/>
    </dgm:pt>
    <dgm:pt modelId="{96D30216-D0E4-4CF5-9636-F2308A5E0A9C}" type="pres">
      <dgm:prSet presAssocID="{C3018C27-A60C-4CDE-AADD-4738D3054D90}" presName="parTx" presStyleLbl="revTx" presStyleIdx="2" presStyleCnt="6">
        <dgm:presLayoutVars>
          <dgm:chMax val="0"/>
          <dgm:chPref val="0"/>
        </dgm:presLayoutVars>
      </dgm:prSet>
      <dgm:spPr/>
    </dgm:pt>
    <dgm:pt modelId="{0AA4E455-8032-4BA1-8205-1BF40F988609}" type="pres">
      <dgm:prSet presAssocID="{C3018C27-A60C-4CDE-AADD-4738D3054D90}" presName="txSpace" presStyleCnt="0"/>
      <dgm:spPr/>
    </dgm:pt>
    <dgm:pt modelId="{4002863B-9847-4828-BC8F-64D9C9B631EE}" type="pres">
      <dgm:prSet presAssocID="{C3018C27-A60C-4CDE-AADD-4738D3054D90}" presName="desTx" presStyleLbl="revTx" presStyleIdx="3" presStyleCnt="6">
        <dgm:presLayoutVars/>
      </dgm:prSet>
      <dgm:spPr/>
    </dgm:pt>
    <dgm:pt modelId="{1E0E622F-E61C-41AB-9C5C-6FFFA3815764}" type="pres">
      <dgm:prSet presAssocID="{D70E7CEC-5DF1-46AA-BCAB-AEB09F14F521}" presName="sibTrans" presStyleCnt="0"/>
      <dgm:spPr/>
    </dgm:pt>
    <dgm:pt modelId="{C72D995B-7B37-4EC9-A271-B64FD07E4020}" type="pres">
      <dgm:prSet presAssocID="{898FC9D8-BB80-4DF7-A6C9-CE4F15EA2F0D}" presName="compNode" presStyleCnt="0"/>
      <dgm:spPr/>
    </dgm:pt>
    <dgm:pt modelId="{253C7DFF-AEBA-4AA0-934C-2322D4200DE3}" type="pres">
      <dgm:prSet presAssocID="{898FC9D8-BB80-4DF7-A6C9-CE4F15EA2F0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05A070D-3838-48D0-BE03-EDE8E3C004B9}" type="pres">
      <dgm:prSet presAssocID="{898FC9D8-BB80-4DF7-A6C9-CE4F15EA2F0D}" presName="iconSpace" presStyleCnt="0"/>
      <dgm:spPr/>
    </dgm:pt>
    <dgm:pt modelId="{DBE343BB-00E0-405A-A21A-70C3D3FF5053}" type="pres">
      <dgm:prSet presAssocID="{898FC9D8-BB80-4DF7-A6C9-CE4F15EA2F0D}" presName="parTx" presStyleLbl="revTx" presStyleIdx="4" presStyleCnt="6">
        <dgm:presLayoutVars>
          <dgm:chMax val="0"/>
          <dgm:chPref val="0"/>
        </dgm:presLayoutVars>
      </dgm:prSet>
      <dgm:spPr/>
    </dgm:pt>
    <dgm:pt modelId="{3D1F7636-C585-417D-9BAB-20DBE7DD481F}" type="pres">
      <dgm:prSet presAssocID="{898FC9D8-BB80-4DF7-A6C9-CE4F15EA2F0D}" presName="txSpace" presStyleCnt="0"/>
      <dgm:spPr/>
    </dgm:pt>
    <dgm:pt modelId="{D93BBBCB-6F73-450C-B83F-EBA694C781A6}" type="pres">
      <dgm:prSet presAssocID="{898FC9D8-BB80-4DF7-A6C9-CE4F15EA2F0D}" presName="desTx" presStyleLbl="revTx" presStyleIdx="5" presStyleCnt="6">
        <dgm:presLayoutVars/>
      </dgm:prSet>
      <dgm:spPr/>
    </dgm:pt>
  </dgm:ptLst>
  <dgm:cxnLst>
    <dgm:cxn modelId="{715E4E15-C5F1-4824-A568-936643429160}" type="presOf" srcId="{B4B50B0F-849C-46C8-BCF9-3413CD2708C0}" destId="{D7EE5994-E89C-4C04-94E2-2CAF1F013933}" srcOrd="0" destOrd="2" presId="urn:microsoft.com/office/officeart/2018/5/layout/CenteredIconLabelDescriptionList"/>
    <dgm:cxn modelId="{104C135B-4B8A-4288-B567-AC51F2785ECE}" type="presOf" srcId="{D0600926-3BE3-48F2-BD3B-CC7356E22D50}" destId="{9E471B86-9262-4642-A6F5-45118C9AE42A}" srcOrd="0" destOrd="0" presId="urn:microsoft.com/office/officeart/2018/5/layout/CenteredIconLabelDescriptionList"/>
    <dgm:cxn modelId="{A0F3B05C-D491-4F2E-BF61-5DEEA4EBFFF4}" type="presOf" srcId="{3E7E24C0-F54C-44FF-ACD2-9BE6312A04BC}" destId="{B55B7A99-69D8-4D59-AC36-A6800EB4DD67}" srcOrd="0" destOrd="0" presId="urn:microsoft.com/office/officeart/2018/5/layout/CenteredIconLabelDescriptionList"/>
    <dgm:cxn modelId="{A1798673-B10D-4596-9DF7-8E5B5BD239F2}" type="presOf" srcId="{C3018C27-A60C-4CDE-AADD-4738D3054D90}" destId="{96D30216-D0E4-4CF5-9636-F2308A5E0A9C}" srcOrd="0" destOrd="0" presId="urn:microsoft.com/office/officeart/2018/5/layout/CenteredIconLabelDescriptionList"/>
    <dgm:cxn modelId="{8806A576-EE52-4C20-A843-A91AC3BB4900}" type="presOf" srcId="{E6E756DA-F3FD-49F4-A29D-0F4C474DECB1}" destId="{D7EE5994-E89C-4C04-94E2-2CAF1F013933}" srcOrd="0" destOrd="0" presId="urn:microsoft.com/office/officeart/2018/5/layout/CenteredIconLabelDescriptionList"/>
    <dgm:cxn modelId="{BB2A489C-06AD-4213-8344-D38DCDB14B1A}" srcId="{3E7E24C0-F54C-44FF-ACD2-9BE6312A04BC}" destId="{B4B50B0F-849C-46C8-BCF9-3413CD2708C0}" srcOrd="2" destOrd="0" parTransId="{46F266ED-DCF8-4522-8966-D94B2EC91EE0}" sibTransId="{4E79E284-BFA5-440D-B174-99B4C1D11802}"/>
    <dgm:cxn modelId="{7F2FB5AE-C141-489A-9E65-53E0B9D952AD}" srcId="{D0600926-3BE3-48F2-BD3B-CC7356E22D50}" destId="{C3018C27-A60C-4CDE-AADD-4738D3054D90}" srcOrd="1" destOrd="0" parTransId="{44FBACF9-1E75-4EE2-9E46-D69FF7EE85D2}" sibTransId="{D70E7CEC-5DF1-46AA-BCAB-AEB09F14F521}"/>
    <dgm:cxn modelId="{E2848AC8-4C2A-4860-9FAB-7B1D740D7F6F}" type="presOf" srcId="{898FC9D8-BB80-4DF7-A6C9-CE4F15EA2F0D}" destId="{DBE343BB-00E0-405A-A21A-70C3D3FF5053}" srcOrd="0" destOrd="0" presId="urn:microsoft.com/office/officeart/2018/5/layout/CenteredIconLabelDescriptionList"/>
    <dgm:cxn modelId="{8A6CA1DA-0CF8-4D88-AF0C-92818D85549C}" srcId="{D0600926-3BE3-48F2-BD3B-CC7356E22D50}" destId="{3E7E24C0-F54C-44FF-ACD2-9BE6312A04BC}" srcOrd="0" destOrd="0" parTransId="{661AFCC6-E6C1-4121-8B7E-EC10E74773E7}" sibTransId="{45319605-A15A-4388-B81D-94B0B7FA8258}"/>
    <dgm:cxn modelId="{28A5CBE0-B008-4E96-A6F0-5C1D91F579EF}" srcId="{3E7E24C0-F54C-44FF-ACD2-9BE6312A04BC}" destId="{87130A88-D7CD-46FD-AEF6-79881A989E3F}" srcOrd="1" destOrd="0" parTransId="{4847C0FC-9CD3-4BB3-829D-DFB03E4B05B8}" sibTransId="{516C4C82-FEBF-4724-847C-B4185992C3FB}"/>
    <dgm:cxn modelId="{D049D7F5-E8BA-410A-B46E-880190908BD8}" type="presOf" srcId="{87130A88-D7CD-46FD-AEF6-79881A989E3F}" destId="{D7EE5994-E89C-4C04-94E2-2CAF1F013933}" srcOrd="0" destOrd="1" presId="urn:microsoft.com/office/officeart/2018/5/layout/CenteredIconLabelDescriptionList"/>
    <dgm:cxn modelId="{A58847FB-726A-4506-90D6-D2372047E134}" srcId="{D0600926-3BE3-48F2-BD3B-CC7356E22D50}" destId="{898FC9D8-BB80-4DF7-A6C9-CE4F15EA2F0D}" srcOrd="2" destOrd="0" parTransId="{1B3B0764-331A-415D-95DC-CC8B7F18B627}" sibTransId="{456CCA24-54CD-4BE3-BC3B-CE3562B91333}"/>
    <dgm:cxn modelId="{458CF1FB-137F-4D47-B306-9B442C5403E9}" srcId="{3E7E24C0-F54C-44FF-ACD2-9BE6312A04BC}" destId="{E6E756DA-F3FD-49F4-A29D-0F4C474DECB1}" srcOrd="0" destOrd="0" parTransId="{58AB56A4-F2F2-48BC-BDE4-8B28018856D4}" sibTransId="{C49535C6-950D-4726-AC3E-A7EA284DC672}"/>
    <dgm:cxn modelId="{5C1D8785-3890-444B-BAA9-CDD50FFC8BE1}" type="presParOf" srcId="{9E471B86-9262-4642-A6F5-45118C9AE42A}" destId="{5A154812-5D9A-4054-AB22-47F6DA05ED10}" srcOrd="0" destOrd="0" presId="urn:microsoft.com/office/officeart/2018/5/layout/CenteredIconLabelDescriptionList"/>
    <dgm:cxn modelId="{3AD3E266-F2CC-4005-8AEC-711EF06881EF}" type="presParOf" srcId="{5A154812-5D9A-4054-AB22-47F6DA05ED10}" destId="{F4C13D63-FE8D-4E4B-AE1A-3091D58FF635}" srcOrd="0" destOrd="0" presId="urn:microsoft.com/office/officeart/2018/5/layout/CenteredIconLabelDescriptionList"/>
    <dgm:cxn modelId="{6ACE06F5-F514-4798-9B66-9F4DD84E9134}" type="presParOf" srcId="{5A154812-5D9A-4054-AB22-47F6DA05ED10}" destId="{C5FC4B01-F8D1-4294-9C4D-34F427A81A91}" srcOrd="1" destOrd="0" presId="urn:microsoft.com/office/officeart/2018/5/layout/CenteredIconLabelDescriptionList"/>
    <dgm:cxn modelId="{A9825921-DF26-4253-BE53-02FACD311BAC}" type="presParOf" srcId="{5A154812-5D9A-4054-AB22-47F6DA05ED10}" destId="{B55B7A99-69D8-4D59-AC36-A6800EB4DD67}" srcOrd="2" destOrd="0" presId="urn:microsoft.com/office/officeart/2018/5/layout/CenteredIconLabelDescriptionList"/>
    <dgm:cxn modelId="{CF4AD8F7-2070-4620-95FD-E1488BD66C95}" type="presParOf" srcId="{5A154812-5D9A-4054-AB22-47F6DA05ED10}" destId="{07CD4901-A8BE-41CB-9E9E-CC282D392466}" srcOrd="3" destOrd="0" presId="urn:microsoft.com/office/officeart/2018/5/layout/CenteredIconLabelDescriptionList"/>
    <dgm:cxn modelId="{400BA29F-A902-4878-A05A-12EA2677141F}" type="presParOf" srcId="{5A154812-5D9A-4054-AB22-47F6DA05ED10}" destId="{D7EE5994-E89C-4C04-94E2-2CAF1F013933}" srcOrd="4" destOrd="0" presId="urn:microsoft.com/office/officeart/2018/5/layout/CenteredIconLabelDescriptionList"/>
    <dgm:cxn modelId="{0BF76061-031E-4455-AC37-A831F84ED197}" type="presParOf" srcId="{9E471B86-9262-4642-A6F5-45118C9AE42A}" destId="{7EBFC39E-F3D8-445E-9027-EFB7B93AF22C}" srcOrd="1" destOrd="0" presId="urn:microsoft.com/office/officeart/2018/5/layout/CenteredIconLabelDescriptionList"/>
    <dgm:cxn modelId="{DC778089-2EB1-45EC-91C0-8C9F4B12F5EC}" type="presParOf" srcId="{9E471B86-9262-4642-A6F5-45118C9AE42A}" destId="{C11ECFD1-20A6-476A-B560-2DF6A3C2C360}" srcOrd="2" destOrd="0" presId="urn:microsoft.com/office/officeart/2018/5/layout/CenteredIconLabelDescriptionList"/>
    <dgm:cxn modelId="{48E43FC9-5A3A-42F8-97D6-B67D32013A4B}" type="presParOf" srcId="{C11ECFD1-20A6-476A-B560-2DF6A3C2C360}" destId="{AAA3BBE9-5B56-479A-BBAB-A22B25DC5076}" srcOrd="0" destOrd="0" presId="urn:microsoft.com/office/officeart/2018/5/layout/CenteredIconLabelDescriptionList"/>
    <dgm:cxn modelId="{B371C02C-D458-4F9E-8003-C72EC2FC4982}" type="presParOf" srcId="{C11ECFD1-20A6-476A-B560-2DF6A3C2C360}" destId="{937BBAFD-C78D-4954-A1EB-0C9864FA0636}" srcOrd="1" destOrd="0" presId="urn:microsoft.com/office/officeart/2018/5/layout/CenteredIconLabelDescriptionList"/>
    <dgm:cxn modelId="{A64B06E2-02BF-4732-A085-29640299FECB}" type="presParOf" srcId="{C11ECFD1-20A6-476A-B560-2DF6A3C2C360}" destId="{96D30216-D0E4-4CF5-9636-F2308A5E0A9C}" srcOrd="2" destOrd="0" presId="urn:microsoft.com/office/officeart/2018/5/layout/CenteredIconLabelDescriptionList"/>
    <dgm:cxn modelId="{943052B0-E5A0-4853-8BC1-E55B61AF80C9}" type="presParOf" srcId="{C11ECFD1-20A6-476A-B560-2DF6A3C2C360}" destId="{0AA4E455-8032-4BA1-8205-1BF40F988609}" srcOrd="3" destOrd="0" presId="urn:microsoft.com/office/officeart/2018/5/layout/CenteredIconLabelDescriptionList"/>
    <dgm:cxn modelId="{E93187DA-BFBA-43A3-93EB-9CDA700B89A5}" type="presParOf" srcId="{C11ECFD1-20A6-476A-B560-2DF6A3C2C360}" destId="{4002863B-9847-4828-BC8F-64D9C9B631EE}" srcOrd="4" destOrd="0" presId="urn:microsoft.com/office/officeart/2018/5/layout/CenteredIconLabelDescriptionList"/>
    <dgm:cxn modelId="{3B67EE4D-C8B6-4439-BD5D-8DD59A1E7AFC}" type="presParOf" srcId="{9E471B86-9262-4642-A6F5-45118C9AE42A}" destId="{1E0E622F-E61C-41AB-9C5C-6FFFA3815764}" srcOrd="3" destOrd="0" presId="urn:microsoft.com/office/officeart/2018/5/layout/CenteredIconLabelDescriptionList"/>
    <dgm:cxn modelId="{E5A9EEB0-33A3-49D7-99E6-8A99B4154A33}" type="presParOf" srcId="{9E471B86-9262-4642-A6F5-45118C9AE42A}" destId="{C72D995B-7B37-4EC9-A271-B64FD07E4020}" srcOrd="4" destOrd="0" presId="urn:microsoft.com/office/officeart/2018/5/layout/CenteredIconLabelDescriptionList"/>
    <dgm:cxn modelId="{7A5F3606-EE31-480B-B99B-31C9DBCEA5D5}" type="presParOf" srcId="{C72D995B-7B37-4EC9-A271-B64FD07E4020}" destId="{253C7DFF-AEBA-4AA0-934C-2322D4200DE3}" srcOrd="0" destOrd="0" presId="urn:microsoft.com/office/officeart/2018/5/layout/CenteredIconLabelDescriptionList"/>
    <dgm:cxn modelId="{C239A523-B242-4E7B-ACBB-8D3E38C2401A}" type="presParOf" srcId="{C72D995B-7B37-4EC9-A271-B64FD07E4020}" destId="{F05A070D-3838-48D0-BE03-EDE8E3C004B9}" srcOrd="1" destOrd="0" presId="urn:microsoft.com/office/officeart/2018/5/layout/CenteredIconLabelDescriptionList"/>
    <dgm:cxn modelId="{2BBD7E79-3B8C-4650-BA8E-B7F8ADFF5799}" type="presParOf" srcId="{C72D995B-7B37-4EC9-A271-B64FD07E4020}" destId="{DBE343BB-00E0-405A-A21A-70C3D3FF5053}" srcOrd="2" destOrd="0" presId="urn:microsoft.com/office/officeart/2018/5/layout/CenteredIconLabelDescriptionList"/>
    <dgm:cxn modelId="{F5673CFB-4E05-4ED2-8BB8-A6AF15856BA8}" type="presParOf" srcId="{C72D995B-7B37-4EC9-A271-B64FD07E4020}" destId="{3D1F7636-C585-417D-9BAB-20DBE7DD481F}" srcOrd="3" destOrd="0" presId="urn:microsoft.com/office/officeart/2018/5/layout/CenteredIconLabelDescriptionList"/>
    <dgm:cxn modelId="{8024A240-B647-46BC-BF72-13D6501754D4}" type="presParOf" srcId="{C72D995B-7B37-4EC9-A271-B64FD07E4020}" destId="{D93BBBCB-6F73-450C-B83F-EBA694C781A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4E914D0-4E54-47BA-A466-D081F6449D9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1D77EE-8C34-48F4-8454-1A08CDFD8C53}">
      <dgm:prSet/>
      <dgm:spPr/>
      <dgm:t>
        <a:bodyPr/>
        <a:lstStyle/>
        <a:p>
          <a:r>
            <a:rPr lang="en-US"/>
            <a:t>How are FTEs calculated?</a:t>
          </a:r>
        </a:p>
      </dgm:t>
    </dgm:pt>
    <dgm:pt modelId="{FF094E39-BE30-4FA7-A7DF-7B5F68311DF7}" type="parTrans" cxnId="{02F5B393-0321-4372-ABAF-F93E27A96AB0}">
      <dgm:prSet/>
      <dgm:spPr/>
      <dgm:t>
        <a:bodyPr/>
        <a:lstStyle/>
        <a:p>
          <a:endParaRPr lang="en-US"/>
        </a:p>
      </dgm:t>
    </dgm:pt>
    <dgm:pt modelId="{945B2F8F-D9FB-45A4-BAF8-72E8E67526D5}" type="sibTrans" cxnId="{02F5B393-0321-4372-ABAF-F93E27A96AB0}">
      <dgm:prSet/>
      <dgm:spPr/>
      <dgm:t>
        <a:bodyPr/>
        <a:lstStyle/>
        <a:p>
          <a:endParaRPr lang="en-US"/>
        </a:p>
      </dgm:t>
    </dgm:pt>
    <dgm:pt modelId="{1BC2C1DE-0C3A-4404-8861-4F082F74DA3A}">
      <dgm:prSet/>
      <dgm:spPr/>
      <dgm:t>
        <a:bodyPr/>
        <a:lstStyle/>
        <a:p>
          <a:r>
            <a:rPr lang="en-US"/>
            <a:t>FTE is based upon how many hours the practitioner is available to provide patient care</a:t>
          </a:r>
        </a:p>
      </dgm:t>
    </dgm:pt>
    <dgm:pt modelId="{B8BB2C82-20CD-48B6-BFAF-7838D28AB943}" type="parTrans" cxnId="{0761D300-85A9-4562-BE51-3A1013908A21}">
      <dgm:prSet/>
      <dgm:spPr/>
      <dgm:t>
        <a:bodyPr/>
        <a:lstStyle/>
        <a:p>
          <a:endParaRPr lang="en-US"/>
        </a:p>
      </dgm:t>
    </dgm:pt>
    <dgm:pt modelId="{5049E1F5-515A-4543-862B-C7D543BD3539}" type="sibTrans" cxnId="{0761D300-85A9-4562-BE51-3A1013908A21}">
      <dgm:prSet/>
      <dgm:spPr/>
      <dgm:t>
        <a:bodyPr/>
        <a:lstStyle/>
        <a:p>
          <a:endParaRPr lang="en-US"/>
        </a:p>
      </dgm:t>
    </dgm:pt>
    <dgm:pt modelId="{782C7ACB-93C8-4EFF-9477-B2C4F387C7AE}">
      <dgm:prSet/>
      <dgm:spPr/>
      <dgm:t>
        <a:bodyPr/>
        <a:lstStyle/>
        <a:p>
          <a:r>
            <a:rPr lang="en-US"/>
            <a:t>FTE is calculated by practitioner type (Physician, PA, NP)</a:t>
          </a:r>
        </a:p>
      </dgm:t>
    </dgm:pt>
    <dgm:pt modelId="{51917571-26FC-4096-B339-30044E376567}" type="parTrans" cxnId="{4B171E7A-85BA-43C5-B99E-B593F002DB46}">
      <dgm:prSet/>
      <dgm:spPr/>
      <dgm:t>
        <a:bodyPr/>
        <a:lstStyle/>
        <a:p>
          <a:endParaRPr lang="en-US"/>
        </a:p>
      </dgm:t>
    </dgm:pt>
    <dgm:pt modelId="{96DC865C-8115-476D-B01D-9B3272312EB1}" type="sibTrans" cxnId="{4B171E7A-85BA-43C5-B99E-B593F002DB46}">
      <dgm:prSet/>
      <dgm:spPr/>
      <dgm:t>
        <a:bodyPr/>
        <a:lstStyle/>
        <a:p>
          <a:endParaRPr lang="en-US"/>
        </a:p>
      </dgm:t>
    </dgm:pt>
    <dgm:pt modelId="{129DB032-3C8A-460E-ADDB-32E74D98B6B4}" type="pres">
      <dgm:prSet presAssocID="{14E914D0-4E54-47BA-A466-D081F6449D99}" presName="linear" presStyleCnt="0">
        <dgm:presLayoutVars>
          <dgm:animLvl val="lvl"/>
          <dgm:resizeHandles val="exact"/>
        </dgm:presLayoutVars>
      </dgm:prSet>
      <dgm:spPr/>
    </dgm:pt>
    <dgm:pt modelId="{04DDDC35-CC9A-44F4-B2DD-649173065B8D}" type="pres">
      <dgm:prSet presAssocID="{501D77EE-8C34-48F4-8454-1A08CDFD8C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0BCBA29-AD72-4FF8-B6C6-96212B43C7E2}" type="pres">
      <dgm:prSet presAssocID="{945B2F8F-D9FB-45A4-BAF8-72E8E67526D5}" presName="spacer" presStyleCnt="0"/>
      <dgm:spPr/>
    </dgm:pt>
    <dgm:pt modelId="{703008C7-21C2-46AD-A3CA-5FAACF311791}" type="pres">
      <dgm:prSet presAssocID="{1BC2C1DE-0C3A-4404-8861-4F082F74DA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D8EABA-55E2-42BF-A2B9-AA8848FBC905}" type="pres">
      <dgm:prSet presAssocID="{5049E1F5-515A-4543-862B-C7D543BD3539}" presName="spacer" presStyleCnt="0"/>
      <dgm:spPr/>
    </dgm:pt>
    <dgm:pt modelId="{96399334-6960-4B3A-B7D5-90750F4730EA}" type="pres">
      <dgm:prSet presAssocID="{782C7ACB-93C8-4EFF-9477-B2C4F387C7A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61D300-85A9-4562-BE51-3A1013908A21}" srcId="{14E914D0-4E54-47BA-A466-D081F6449D99}" destId="{1BC2C1DE-0C3A-4404-8861-4F082F74DA3A}" srcOrd="1" destOrd="0" parTransId="{B8BB2C82-20CD-48B6-BFAF-7838D28AB943}" sibTransId="{5049E1F5-515A-4543-862B-C7D543BD3539}"/>
    <dgm:cxn modelId="{DA08A569-C8B0-4443-B2D4-BCC4965C979E}" type="presOf" srcId="{501D77EE-8C34-48F4-8454-1A08CDFD8C53}" destId="{04DDDC35-CC9A-44F4-B2DD-649173065B8D}" srcOrd="0" destOrd="0" presId="urn:microsoft.com/office/officeart/2005/8/layout/vList2"/>
    <dgm:cxn modelId="{3E2AEA70-1CCC-4566-8F12-EC6E5622CD05}" type="presOf" srcId="{782C7ACB-93C8-4EFF-9477-B2C4F387C7AE}" destId="{96399334-6960-4B3A-B7D5-90750F4730EA}" srcOrd="0" destOrd="0" presId="urn:microsoft.com/office/officeart/2005/8/layout/vList2"/>
    <dgm:cxn modelId="{4B171E7A-85BA-43C5-B99E-B593F002DB46}" srcId="{14E914D0-4E54-47BA-A466-D081F6449D99}" destId="{782C7ACB-93C8-4EFF-9477-B2C4F387C7AE}" srcOrd="2" destOrd="0" parTransId="{51917571-26FC-4096-B339-30044E376567}" sibTransId="{96DC865C-8115-476D-B01D-9B3272312EB1}"/>
    <dgm:cxn modelId="{02F5B393-0321-4372-ABAF-F93E27A96AB0}" srcId="{14E914D0-4E54-47BA-A466-D081F6449D99}" destId="{501D77EE-8C34-48F4-8454-1A08CDFD8C53}" srcOrd="0" destOrd="0" parTransId="{FF094E39-BE30-4FA7-A7DF-7B5F68311DF7}" sibTransId="{945B2F8F-D9FB-45A4-BAF8-72E8E67526D5}"/>
    <dgm:cxn modelId="{15CBE8AC-124B-4909-B28E-5C2697F0ADAC}" type="presOf" srcId="{14E914D0-4E54-47BA-A466-D081F6449D99}" destId="{129DB032-3C8A-460E-ADDB-32E74D98B6B4}" srcOrd="0" destOrd="0" presId="urn:microsoft.com/office/officeart/2005/8/layout/vList2"/>
    <dgm:cxn modelId="{FF6FBAF0-EFB3-4448-A2A7-668B8CAF06E3}" type="presOf" srcId="{1BC2C1DE-0C3A-4404-8861-4F082F74DA3A}" destId="{703008C7-21C2-46AD-A3CA-5FAACF311791}" srcOrd="0" destOrd="0" presId="urn:microsoft.com/office/officeart/2005/8/layout/vList2"/>
    <dgm:cxn modelId="{D04C8D77-59EF-42E1-96D5-A31A610B4867}" type="presParOf" srcId="{129DB032-3C8A-460E-ADDB-32E74D98B6B4}" destId="{04DDDC35-CC9A-44F4-B2DD-649173065B8D}" srcOrd="0" destOrd="0" presId="urn:microsoft.com/office/officeart/2005/8/layout/vList2"/>
    <dgm:cxn modelId="{377705BB-7CE2-4583-8FFE-A5280D1E2D4C}" type="presParOf" srcId="{129DB032-3C8A-460E-ADDB-32E74D98B6B4}" destId="{B0BCBA29-AD72-4FF8-B6C6-96212B43C7E2}" srcOrd="1" destOrd="0" presId="urn:microsoft.com/office/officeart/2005/8/layout/vList2"/>
    <dgm:cxn modelId="{6AB23F8C-3B4B-4D5E-920A-AF0D40FDFFB9}" type="presParOf" srcId="{129DB032-3C8A-460E-ADDB-32E74D98B6B4}" destId="{703008C7-21C2-46AD-A3CA-5FAACF311791}" srcOrd="2" destOrd="0" presId="urn:microsoft.com/office/officeart/2005/8/layout/vList2"/>
    <dgm:cxn modelId="{23795800-9085-43B2-B48C-7FDFC1AFFBB1}" type="presParOf" srcId="{129DB032-3C8A-460E-ADDB-32E74D98B6B4}" destId="{F2D8EABA-55E2-42BF-A2B9-AA8848FBC905}" srcOrd="3" destOrd="0" presId="urn:microsoft.com/office/officeart/2005/8/layout/vList2"/>
    <dgm:cxn modelId="{B87451B4-F49D-4286-85A2-749B0DBC79A5}" type="presParOf" srcId="{129DB032-3C8A-460E-ADDB-32E74D98B6B4}" destId="{96399334-6960-4B3A-B7D5-90750F4730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CA70D63-A12D-43CF-BE4A-237EE33DA20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DDECE26-44B4-48EB-95F5-94B879318779}">
      <dgm:prSet/>
      <dgm:spPr/>
      <dgm:t>
        <a:bodyPr/>
        <a:lstStyle/>
        <a:p>
          <a:r>
            <a:rPr lang="en-US"/>
            <a:t>Medicare will charge the clinic with a minimum number of visits per FTE, whether performed or not</a:t>
          </a:r>
          <a:br>
            <a:rPr lang="en-US"/>
          </a:br>
          <a:endParaRPr lang="en-US"/>
        </a:p>
      </dgm:t>
    </dgm:pt>
    <dgm:pt modelId="{06964714-19D0-4FD4-9470-521D8B17579D}" type="parTrans" cxnId="{4C7F1D7E-773B-46A2-BF1E-EBB21DAE1D02}">
      <dgm:prSet/>
      <dgm:spPr/>
      <dgm:t>
        <a:bodyPr/>
        <a:lstStyle/>
        <a:p>
          <a:endParaRPr lang="en-US"/>
        </a:p>
      </dgm:t>
    </dgm:pt>
    <dgm:pt modelId="{17F7FCFE-E9F7-4AE1-93F5-E576F84B02BB}" type="sibTrans" cxnId="{4C7F1D7E-773B-46A2-BF1E-EBB21DAE1D02}">
      <dgm:prSet/>
      <dgm:spPr/>
      <dgm:t>
        <a:bodyPr/>
        <a:lstStyle/>
        <a:p>
          <a:endParaRPr lang="en-US"/>
        </a:p>
      </dgm:t>
    </dgm:pt>
    <dgm:pt modelId="{FB28FAFC-8104-4FC1-B228-ECF2D5C0461F}">
      <dgm:prSet/>
      <dgm:spPr/>
      <dgm:t>
        <a:bodyPr/>
        <a:lstStyle/>
        <a:p>
          <a:r>
            <a:rPr lang="en-US"/>
            <a:t>4,200 visits per </a:t>
          </a:r>
          <a:r>
            <a:rPr lang="en-US" u="sng"/>
            <a:t>employed or independent contractor</a:t>
          </a:r>
          <a:r>
            <a:rPr lang="en-US"/>
            <a:t> physician FTE</a:t>
          </a:r>
          <a:br>
            <a:rPr lang="en-US"/>
          </a:br>
          <a:endParaRPr lang="en-US"/>
        </a:p>
      </dgm:t>
    </dgm:pt>
    <dgm:pt modelId="{9B547DFB-E0EF-4F45-8A54-4D4120692456}" type="parTrans" cxnId="{8253A0AF-4E7C-4564-9F5E-6E9BF4F34A4C}">
      <dgm:prSet/>
      <dgm:spPr/>
      <dgm:t>
        <a:bodyPr/>
        <a:lstStyle/>
        <a:p>
          <a:endParaRPr lang="en-US"/>
        </a:p>
      </dgm:t>
    </dgm:pt>
    <dgm:pt modelId="{F8493175-D8F0-4BE3-9DF7-4A8A6C0D21E2}" type="sibTrans" cxnId="{8253A0AF-4E7C-4564-9F5E-6E9BF4F34A4C}">
      <dgm:prSet/>
      <dgm:spPr/>
      <dgm:t>
        <a:bodyPr/>
        <a:lstStyle/>
        <a:p>
          <a:endParaRPr lang="en-US"/>
        </a:p>
      </dgm:t>
    </dgm:pt>
    <dgm:pt modelId="{87A2590F-FCB5-4FCE-A737-26418C9B1C2F}">
      <dgm:prSet/>
      <dgm:spPr/>
      <dgm:t>
        <a:bodyPr/>
        <a:lstStyle/>
        <a:p>
          <a:r>
            <a:rPr lang="en-US"/>
            <a:t>2,100 visits per PA and NP FTE</a:t>
          </a:r>
          <a:br>
            <a:rPr lang="en-US"/>
          </a:br>
          <a:endParaRPr lang="en-US"/>
        </a:p>
      </dgm:t>
    </dgm:pt>
    <dgm:pt modelId="{F8A3AE19-CCE9-490C-B7FB-1D296B0A68D7}" type="parTrans" cxnId="{606414B9-5129-4CD6-83F6-0F68B002D366}">
      <dgm:prSet/>
      <dgm:spPr/>
      <dgm:t>
        <a:bodyPr/>
        <a:lstStyle/>
        <a:p>
          <a:endParaRPr lang="en-US"/>
        </a:p>
      </dgm:t>
    </dgm:pt>
    <dgm:pt modelId="{2D788CF6-44A8-46B0-A5F4-A41E2C192373}" type="sibTrans" cxnId="{606414B9-5129-4CD6-83F6-0F68B002D366}">
      <dgm:prSet/>
      <dgm:spPr/>
      <dgm:t>
        <a:bodyPr/>
        <a:lstStyle/>
        <a:p>
          <a:endParaRPr lang="en-US"/>
        </a:p>
      </dgm:t>
    </dgm:pt>
    <dgm:pt modelId="{C9C5CD9D-F1FF-4B65-B5F4-2984E9181624}">
      <dgm:prSet/>
      <dgm:spPr/>
      <dgm:t>
        <a:bodyPr/>
        <a:lstStyle/>
        <a:p>
          <a:r>
            <a:rPr lang="en-US"/>
            <a:t>Physician Services under agreement not subject to productivity standards – limited application (cannot work on a regular basis)</a:t>
          </a:r>
        </a:p>
      </dgm:t>
    </dgm:pt>
    <dgm:pt modelId="{B0436F20-CE3C-4B1E-87C3-DCECCB53F547}" type="parTrans" cxnId="{4BE5615B-3642-47EB-9533-7E48C82FAEA0}">
      <dgm:prSet/>
      <dgm:spPr/>
      <dgm:t>
        <a:bodyPr/>
        <a:lstStyle/>
        <a:p>
          <a:endParaRPr lang="en-US"/>
        </a:p>
      </dgm:t>
    </dgm:pt>
    <dgm:pt modelId="{FB9920F1-CD05-464E-8424-2217631C35D3}" type="sibTrans" cxnId="{4BE5615B-3642-47EB-9533-7E48C82FAEA0}">
      <dgm:prSet/>
      <dgm:spPr/>
      <dgm:t>
        <a:bodyPr/>
        <a:lstStyle/>
        <a:p>
          <a:endParaRPr lang="en-US"/>
        </a:p>
      </dgm:t>
    </dgm:pt>
    <dgm:pt modelId="{3A7D819A-66AD-4F93-A49E-886B3B8B2687}" type="pres">
      <dgm:prSet presAssocID="{5CA70D63-A12D-43CF-BE4A-237EE33DA200}" presName="linear" presStyleCnt="0">
        <dgm:presLayoutVars>
          <dgm:animLvl val="lvl"/>
          <dgm:resizeHandles val="exact"/>
        </dgm:presLayoutVars>
      </dgm:prSet>
      <dgm:spPr/>
    </dgm:pt>
    <dgm:pt modelId="{719FA003-9643-4EF2-AEEF-1495C279ACAD}" type="pres">
      <dgm:prSet presAssocID="{9DDECE26-44B4-48EB-95F5-94B87931877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1F83AC4-FD2C-4921-B54D-1ABDB8CC887D}" type="pres">
      <dgm:prSet presAssocID="{17F7FCFE-E9F7-4AE1-93F5-E576F84B02BB}" presName="spacer" presStyleCnt="0"/>
      <dgm:spPr/>
    </dgm:pt>
    <dgm:pt modelId="{701C0CEC-5AB0-491E-BDCE-A6A9B4E1846E}" type="pres">
      <dgm:prSet presAssocID="{FB28FAFC-8104-4FC1-B228-ECF2D5C0461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A6BE8D1-DE1C-47CD-8E4F-6A66203B1785}" type="pres">
      <dgm:prSet presAssocID="{F8493175-D8F0-4BE3-9DF7-4A8A6C0D21E2}" presName="spacer" presStyleCnt="0"/>
      <dgm:spPr/>
    </dgm:pt>
    <dgm:pt modelId="{6734C97C-077B-4992-AAF0-B52D03436C1F}" type="pres">
      <dgm:prSet presAssocID="{87A2590F-FCB5-4FCE-A737-26418C9B1C2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A728EC2-FE6B-4903-A914-57B8863DC8AF}" type="pres">
      <dgm:prSet presAssocID="{2D788CF6-44A8-46B0-A5F4-A41E2C192373}" presName="spacer" presStyleCnt="0"/>
      <dgm:spPr/>
    </dgm:pt>
    <dgm:pt modelId="{0CD05B2C-A992-4249-B4AA-814C520DD604}" type="pres">
      <dgm:prSet presAssocID="{C9C5CD9D-F1FF-4B65-B5F4-2984E91816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382181A-4481-45C7-87FC-A6055042A686}" type="presOf" srcId="{9DDECE26-44B4-48EB-95F5-94B879318779}" destId="{719FA003-9643-4EF2-AEEF-1495C279ACAD}" srcOrd="0" destOrd="0" presId="urn:microsoft.com/office/officeart/2005/8/layout/vList2"/>
    <dgm:cxn modelId="{4BE5615B-3642-47EB-9533-7E48C82FAEA0}" srcId="{5CA70D63-A12D-43CF-BE4A-237EE33DA200}" destId="{C9C5CD9D-F1FF-4B65-B5F4-2984E9181624}" srcOrd="3" destOrd="0" parTransId="{B0436F20-CE3C-4B1E-87C3-DCECCB53F547}" sibTransId="{FB9920F1-CD05-464E-8424-2217631C35D3}"/>
    <dgm:cxn modelId="{757FFF54-B220-432D-B85B-4BDD914B70C8}" type="presOf" srcId="{5CA70D63-A12D-43CF-BE4A-237EE33DA200}" destId="{3A7D819A-66AD-4F93-A49E-886B3B8B2687}" srcOrd="0" destOrd="0" presId="urn:microsoft.com/office/officeart/2005/8/layout/vList2"/>
    <dgm:cxn modelId="{4C7F1D7E-773B-46A2-BF1E-EBB21DAE1D02}" srcId="{5CA70D63-A12D-43CF-BE4A-237EE33DA200}" destId="{9DDECE26-44B4-48EB-95F5-94B879318779}" srcOrd="0" destOrd="0" parTransId="{06964714-19D0-4FD4-9470-521D8B17579D}" sibTransId="{17F7FCFE-E9F7-4AE1-93F5-E576F84B02BB}"/>
    <dgm:cxn modelId="{232B47A5-0D33-486D-AE18-AF467F679B0A}" type="presOf" srcId="{C9C5CD9D-F1FF-4B65-B5F4-2984E9181624}" destId="{0CD05B2C-A992-4249-B4AA-814C520DD604}" srcOrd="0" destOrd="0" presId="urn:microsoft.com/office/officeart/2005/8/layout/vList2"/>
    <dgm:cxn modelId="{8253A0AF-4E7C-4564-9F5E-6E9BF4F34A4C}" srcId="{5CA70D63-A12D-43CF-BE4A-237EE33DA200}" destId="{FB28FAFC-8104-4FC1-B228-ECF2D5C0461F}" srcOrd="1" destOrd="0" parTransId="{9B547DFB-E0EF-4F45-8A54-4D4120692456}" sibTransId="{F8493175-D8F0-4BE3-9DF7-4A8A6C0D21E2}"/>
    <dgm:cxn modelId="{606414B9-5129-4CD6-83F6-0F68B002D366}" srcId="{5CA70D63-A12D-43CF-BE4A-237EE33DA200}" destId="{87A2590F-FCB5-4FCE-A737-26418C9B1C2F}" srcOrd="2" destOrd="0" parTransId="{F8A3AE19-CCE9-490C-B7FB-1D296B0A68D7}" sibTransId="{2D788CF6-44A8-46B0-A5F4-A41E2C192373}"/>
    <dgm:cxn modelId="{89EA42D3-E4B9-4529-B479-124915624793}" type="presOf" srcId="{87A2590F-FCB5-4FCE-A737-26418C9B1C2F}" destId="{6734C97C-077B-4992-AAF0-B52D03436C1F}" srcOrd="0" destOrd="0" presId="urn:microsoft.com/office/officeart/2005/8/layout/vList2"/>
    <dgm:cxn modelId="{48B73BDC-9824-4057-A979-34C036F00494}" type="presOf" srcId="{FB28FAFC-8104-4FC1-B228-ECF2D5C0461F}" destId="{701C0CEC-5AB0-491E-BDCE-A6A9B4E1846E}" srcOrd="0" destOrd="0" presId="urn:microsoft.com/office/officeart/2005/8/layout/vList2"/>
    <dgm:cxn modelId="{1915D6FC-4EF8-4780-A94B-A6F970F8B15E}" type="presParOf" srcId="{3A7D819A-66AD-4F93-A49E-886B3B8B2687}" destId="{719FA003-9643-4EF2-AEEF-1495C279ACAD}" srcOrd="0" destOrd="0" presId="urn:microsoft.com/office/officeart/2005/8/layout/vList2"/>
    <dgm:cxn modelId="{6A65EFA2-1D14-42FA-B398-E12852C57784}" type="presParOf" srcId="{3A7D819A-66AD-4F93-A49E-886B3B8B2687}" destId="{91F83AC4-FD2C-4921-B54D-1ABDB8CC887D}" srcOrd="1" destOrd="0" presId="urn:microsoft.com/office/officeart/2005/8/layout/vList2"/>
    <dgm:cxn modelId="{EB876FF9-A7D7-407A-A3B6-14DDA2D7DB7D}" type="presParOf" srcId="{3A7D819A-66AD-4F93-A49E-886B3B8B2687}" destId="{701C0CEC-5AB0-491E-BDCE-A6A9B4E1846E}" srcOrd="2" destOrd="0" presId="urn:microsoft.com/office/officeart/2005/8/layout/vList2"/>
    <dgm:cxn modelId="{5CDC18EB-D2C6-4906-9338-8414B945D601}" type="presParOf" srcId="{3A7D819A-66AD-4F93-A49E-886B3B8B2687}" destId="{EA6BE8D1-DE1C-47CD-8E4F-6A66203B1785}" srcOrd="3" destOrd="0" presId="urn:microsoft.com/office/officeart/2005/8/layout/vList2"/>
    <dgm:cxn modelId="{DD98F5D0-41EE-4ADE-BF1F-F6BE13B3817D}" type="presParOf" srcId="{3A7D819A-66AD-4F93-A49E-886B3B8B2687}" destId="{6734C97C-077B-4992-AAF0-B52D03436C1F}" srcOrd="4" destOrd="0" presId="urn:microsoft.com/office/officeart/2005/8/layout/vList2"/>
    <dgm:cxn modelId="{8D18B86E-E74F-4ED8-BB4F-AB77CD957CED}" type="presParOf" srcId="{3A7D819A-66AD-4F93-A49E-886B3B8B2687}" destId="{8A728EC2-FE6B-4903-A914-57B8863DC8AF}" srcOrd="5" destOrd="0" presId="urn:microsoft.com/office/officeart/2005/8/layout/vList2"/>
    <dgm:cxn modelId="{26D10549-28C9-4F4A-975D-C3CC196B704B}" type="presParOf" srcId="{3A7D819A-66AD-4F93-A49E-886B3B8B2687}" destId="{0CD05B2C-A992-4249-B4AA-814C520DD6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75C3208-A067-4B95-AA8C-2D0AD72C72C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561E70-4245-4913-9296-979F738EB9CC}">
      <dgm:prSet/>
      <dgm:spPr/>
      <dgm:t>
        <a:bodyPr/>
        <a:lstStyle/>
        <a:p>
          <a:r>
            <a:rPr lang="en-US"/>
            <a:t>Productivity Standard applied in aggregate</a:t>
          </a:r>
        </a:p>
      </dgm:t>
    </dgm:pt>
    <dgm:pt modelId="{71C38A8F-B79E-462A-9D20-A773C37CB082}" type="parTrans" cxnId="{EF707E3B-3C4B-4D9A-8E13-B7A8AE4C30E1}">
      <dgm:prSet/>
      <dgm:spPr/>
      <dgm:t>
        <a:bodyPr/>
        <a:lstStyle/>
        <a:p>
          <a:endParaRPr lang="en-US"/>
        </a:p>
      </dgm:t>
    </dgm:pt>
    <dgm:pt modelId="{998CD739-7D99-4208-9F17-6FB98AA96D25}" type="sibTrans" cxnId="{EF707E3B-3C4B-4D9A-8E13-B7A8AE4C30E1}">
      <dgm:prSet/>
      <dgm:spPr/>
      <dgm:t>
        <a:bodyPr/>
        <a:lstStyle/>
        <a:p>
          <a:endParaRPr lang="en-US"/>
        </a:p>
      </dgm:t>
    </dgm:pt>
    <dgm:pt modelId="{13DE772F-5484-4B84-A7B2-9780A0F88FDE}">
      <dgm:prSet/>
      <dgm:spPr/>
      <dgm:t>
        <a:bodyPr/>
        <a:lstStyle/>
        <a:p>
          <a:r>
            <a:rPr lang="en-US"/>
            <a:t>Total visits (all providers subject to the FTE calculation) is compared to total minimum productivity standard.</a:t>
          </a:r>
        </a:p>
      </dgm:t>
    </dgm:pt>
    <dgm:pt modelId="{BE6EC934-4050-4EEB-8EE6-C07C91660262}" type="parTrans" cxnId="{924208E8-D4FF-44CD-9061-A9B48794AE3E}">
      <dgm:prSet/>
      <dgm:spPr/>
      <dgm:t>
        <a:bodyPr/>
        <a:lstStyle/>
        <a:p>
          <a:endParaRPr lang="en-US"/>
        </a:p>
      </dgm:t>
    </dgm:pt>
    <dgm:pt modelId="{59618C36-77B8-4D7F-80E9-C7A710DFDF4C}" type="sibTrans" cxnId="{924208E8-D4FF-44CD-9061-A9B48794AE3E}">
      <dgm:prSet/>
      <dgm:spPr/>
      <dgm:t>
        <a:bodyPr/>
        <a:lstStyle/>
        <a:p>
          <a:endParaRPr lang="en-US"/>
        </a:p>
      </dgm:t>
    </dgm:pt>
    <dgm:pt modelId="{9354419E-28C5-458D-834D-FB5F52133220}">
      <dgm:prSet/>
      <dgm:spPr/>
      <dgm:t>
        <a:bodyPr/>
        <a:lstStyle/>
        <a:p>
          <a:r>
            <a:rPr lang="en-US"/>
            <a:t>A productive PA/NP with visits in excess of their productivity standard can be used to offset a physician shortfall.</a:t>
          </a:r>
        </a:p>
      </dgm:t>
    </dgm:pt>
    <dgm:pt modelId="{F4E351A1-3BA2-43F4-9EEC-4C15BD2F4021}" type="parTrans" cxnId="{4FDCD1DF-FD46-4EA1-B793-293231458624}">
      <dgm:prSet/>
      <dgm:spPr/>
      <dgm:t>
        <a:bodyPr/>
        <a:lstStyle/>
        <a:p>
          <a:endParaRPr lang="en-US"/>
        </a:p>
      </dgm:t>
    </dgm:pt>
    <dgm:pt modelId="{7AD69901-9599-4AB4-BDD6-E3751490055E}" type="sibTrans" cxnId="{4FDCD1DF-FD46-4EA1-B793-293231458624}">
      <dgm:prSet/>
      <dgm:spPr/>
      <dgm:t>
        <a:bodyPr/>
        <a:lstStyle/>
        <a:p>
          <a:endParaRPr lang="en-US"/>
        </a:p>
      </dgm:t>
    </dgm:pt>
    <dgm:pt modelId="{49613B75-CC3F-4B24-97D6-B4BDB7FFC116}" type="pres">
      <dgm:prSet presAssocID="{975C3208-A067-4B95-AA8C-2D0AD72C72C6}" presName="linear" presStyleCnt="0">
        <dgm:presLayoutVars>
          <dgm:animLvl val="lvl"/>
          <dgm:resizeHandles val="exact"/>
        </dgm:presLayoutVars>
      </dgm:prSet>
      <dgm:spPr/>
    </dgm:pt>
    <dgm:pt modelId="{46DA15DA-EF2E-4401-AB78-C1998B5CFB07}" type="pres">
      <dgm:prSet presAssocID="{A2561E70-4245-4913-9296-979F738EB9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863E93-B477-4FE6-B46C-0E3DFA2A8528}" type="pres">
      <dgm:prSet presAssocID="{998CD739-7D99-4208-9F17-6FB98AA96D25}" presName="spacer" presStyleCnt="0"/>
      <dgm:spPr/>
    </dgm:pt>
    <dgm:pt modelId="{B5DE7787-9393-4C9E-BC03-5AAABEFDC1BA}" type="pres">
      <dgm:prSet presAssocID="{13DE772F-5484-4B84-A7B2-9780A0F88FD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84F980-01FF-424B-B7E2-68C89C5AC256}" type="pres">
      <dgm:prSet presAssocID="{59618C36-77B8-4D7F-80E9-C7A710DFDF4C}" presName="spacer" presStyleCnt="0"/>
      <dgm:spPr/>
    </dgm:pt>
    <dgm:pt modelId="{364C132A-DAF9-42E8-A2C5-0C17B63C1562}" type="pres">
      <dgm:prSet presAssocID="{9354419E-28C5-458D-834D-FB5F521332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33E01C-CCF0-41A1-A83C-47AF3FBD6469}" type="presOf" srcId="{13DE772F-5484-4B84-A7B2-9780A0F88FDE}" destId="{B5DE7787-9393-4C9E-BC03-5AAABEFDC1BA}" srcOrd="0" destOrd="0" presId="urn:microsoft.com/office/officeart/2005/8/layout/vList2"/>
    <dgm:cxn modelId="{EF707E3B-3C4B-4D9A-8E13-B7A8AE4C30E1}" srcId="{975C3208-A067-4B95-AA8C-2D0AD72C72C6}" destId="{A2561E70-4245-4913-9296-979F738EB9CC}" srcOrd="0" destOrd="0" parTransId="{71C38A8F-B79E-462A-9D20-A773C37CB082}" sibTransId="{998CD739-7D99-4208-9F17-6FB98AA96D25}"/>
    <dgm:cxn modelId="{98B7AE4F-462F-4D1A-BD26-CD523090236F}" type="presOf" srcId="{975C3208-A067-4B95-AA8C-2D0AD72C72C6}" destId="{49613B75-CC3F-4B24-97D6-B4BDB7FFC116}" srcOrd="0" destOrd="0" presId="urn:microsoft.com/office/officeart/2005/8/layout/vList2"/>
    <dgm:cxn modelId="{A38F9C8E-0164-4DBA-86E0-D366AC700B9F}" type="presOf" srcId="{9354419E-28C5-458D-834D-FB5F52133220}" destId="{364C132A-DAF9-42E8-A2C5-0C17B63C1562}" srcOrd="0" destOrd="0" presId="urn:microsoft.com/office/officeart/2005/8/layout/vList2"/>
    <dgm:cxn modelId="{78B48BC2-B1B0-4626-AFB4-BD24DFDED29C}" type="presOf" srcId="{A2561E70-4245-4913-9296-979F738EB9CC}" destId="{46DA15DA-EF2E-4401-AB78-C1998B5CFB07}" srcOrd="0" destOrd="0" presId="urn:microsoft.com/office/officeart/2005/8/layout/vList2"/>
    <dgm:cxn modelId="{4FDCD1DF-FD46-4EA1-B793-293231458624}" srcId="{975C3208-A067-4B95-AA8C-2D0AD72C72C6}" destId="{9354419E-28C5-458D-834D-FB5F52133220}" srcOrd="2" destOrd="0" parTransId="{F4E351A1-3BA2-43F4-9EEC-4C15BD2F4021}" sibTransId="{7AD69901-9599-4AB4-BDD6-E3751490055E}"/>
    <dgm:cxn modelId="{924208E8-D4FF-44CD-9061-A9B48794AE3E}" srcId="{975C3208-A067-4B95-AA8C-2D0AD72C72C6}" destId="{13DE772F-5484-4B84-A7B2-9780A0F88FDE}" srcOrd="1" destOrd="0" parTransId="{BE6EC934-4050-4EEB-8EE6-C07C91660262}" sibTransId="{59618C36-77B8-4D7F-80E9-C7A710DFDF4C}"/>
    <dgm:cxn modelId="{1D15C8E1-3EC5-45D3-BB38-CAED4246A236}" type="presParOf" srcId="{49613B75-CC3F-4B24-97D6-B4BDB7FFC116}" destId="{46DA15DA-EF2E-4401-AB78-C1998B5CFB07}" srcOrd="0" destOrd="0" presId="urn:microsoft.com/office/officeart/2005/8/layout/vList2"/>
    <dgm:cxn modelId="{D0BDC229-A775-4522-A4B2-98BE191C8152}" type="presParOf" srcId="{49613B75-CC3F-4B24-97D6-B4BDB7FFC116}" destId="{F3863E93-B477-4FE6-B46C-0E3DFA2A8528}" srcOrd="1" destOrd="0" presId="urn:microsoft.com/office/officeart/2005/8/layout/vList2"/>
    <dgm:cxn modelId="{87644349-1C08-41E6-BE24-B3BC8188169C}" type="presParOf" srcId="{49613B75-CC3F-4B24-97D6-B4BDB7FFC116}" destId="{B5DE7787-9393-4C9E-BC03-5AAABEFDC1BA}" srcOrd="2" destOrd="0" presId="urn:microsoft.com/office/officeart/2005/8/layout/vList2"/>
    <dgm:cxn modelId="{36BF3BB6-7EDA-419A-8B6D-40ACFC35FBF4}" type="presParOf" srcId="{49613B75-CC3F-4B24-97D6-B4BDB7FFC116}" destId="{1184F980-01FF-424B-B7E2-68C89C5AC256}" srcOrd="3" destOrd="0" presId="urn:microsoft.com/office/officeart/2005/8/layout/vList2"/>
    <dgm:cxn modelId="{DA488B22-8643-44D0-A3CA-CC255DD9AD9E}" type="presParOf" srcId="{49613B75-CC3F-4B24-97D6-B4BDB7FFC116}" destId="{364C132A-DAF9-42E8-A2C5-0C17B63C15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ADD917-0DB3-4ADF-8BFD-17EC566D1CE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9E3722E-3D9A-42C6-96BB-21B723D3F4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For independent and larger hospital RHCs, we focused on ‘making the cap’ year after year</a:t>
          </a:r>
          <a:endParaRPr lang="en-US"/>
        </a:p>
      </dgm:t>
    </dgm:pt>
    <dgm:pt modelId="{4CDAB53A-1C18-4D69-94BA-41C23E1839B5}" type="parTrans" cxnId="{67383619-AD4B-4487-A09D-B1E82FFB7442}">
      <dgm:prSet/>
      <dgm:spPr/>
      <dgm:t>
        <a:bodyPr/>
        <a:lstStyle/>
        <a:p>
          <a:endParaRPr lang="en-US"/>
        </a:p>
      </dgm:t>
    </dgm:pt>
    <dgm:pt modelId="{724F4437-6243-4367-9E95-3CBB2C8B1610}" type="sibTrans" cxnId="{67383619-AD4B-4487-A09D-B1E82FFB7442}">
      <dgm:prSet/>
      <dgm:spPr/>
      <dgm:t>
        <a:bodyPr/>
        <a:lstStyle/>
        <a:p>
          <a:endParaRPr lang="en-US"/>
        </a:p>
      </dgm:t>
    </dgm:pt>
    <dgm:pt modelId="{B70E4274-E616-4B33-89C1-F8D42E3951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For future periods, we will focus on consistent year over year cost per visit to avoid large paybacks</a:t>
          </a:r>
          <a:endParaRPr lang="en-US"/>
        </a:p>
      </dgm:t>
    </dgm:pt>
    <dgm:pt modelId="{4A9297F3-56F7-4E54-8846-3353F31E1305}" type="parTrans" cxnId="{9883A6FD-362C-4BE4-8F87-4BF7F20F1316}">
      <dgm:prSet/>
      <dgm:spPr/>
      <dgm:t>
        <a:bodyPr/>
        <a:lstStyle/>
        <a:p>
          <a:endParaRPr lang="en-US"/>
        </a:p>
      </dgm:t>
    </dgm:pt>
    <dgm:pt modelId="{C01848CF-176C-48AD-B93E-3F823349D62A}" type="sibTrans" cxnId="{9883A6FD-362C-4BE4-8F87-4BF7F20F1316}">
      <dgm:prSet/>
      <dgm:spPr/>
      <dgm:t>
        <a:bodyPr/>
        <a:lstStyle/>
        <a:p>
          <a:endParaRPr lang="en-US"/>
        </a:p>
      </dgm:t>
    </dgm:pt>
    <dgm:pt modelId="{253E9533-0772-4596-9A51-D4FE8CC8EE64}" type="pres">
      <dgm:prSet presAssocID="{AEADD917-0DB3-4ADF-8BFD-17EC566D1CE3}" presName="root" presStyleCnt="0">
        <dgm:presLayoutVars>
          <dgm:dir/>
          <dgm:resizeHandles val="exact"/>
        </dgm:presLayoutVars>
      </dgm:prSet>
      <dgm:spPr/>
    </dgm:pt>
    <dgm:pt modelId="{BDCF4FFD-183F-411C-AD2F-607995468AF6}" type="pres">
      <dgm:prSet presAssocID="{89E3722E-3D9A-42C6-96BB-21B723D3F4E8}" presName="compNode" presStyleCnt="0"/>
      <dgm:spPr/>
    </dgm:pt>
    <dgm:pt modelId="{9240257B-A1F5-4941-B32C-684DC39ACC4A}" type="pres">
      <dgm:prSet presAssocID="{89E3722E-3D9A-42C6-96BB-21B723D3F4E8}" presName="bgRect" presStyleLbl="bgShp" presStyleIdx="0" presStyleCnt="2"/>
      <dgm:spPr/>
    </dgm:pt>
    <dgm:pt modelId="{A02177CA-2D25-4118-A464-D6D52BAB70CD}" type="pres">
      <dgm:prSet presAssocID="{89E3722E-3D9A-42C6-96BB-21B723D3F4E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555A18B6-3F57-4D18-9A6A-2CA6F186BF8E}" type="pres">
      <dgm:prSet presAssocID="{89E3722E-3D9A-42C6-96BB-21B723D3F4E8}" presName="spaceRect" presStyleCnt="0"/>
      <dgm:spPr/>
    </dgm:pt>
    <dgm:pt modelId="{A5F7FBCD-213C-4F96-9F76-00EE738F00D1}" type="pres">
      <dgm:prSet presAssocID="{89E3722E-3D9A-42C6-96BB-21B723D3F4E8}" presName="parTx" presStyleLbl="revTx" presStyleIdx="0" presStyleCnt="2">
        <dgm:presLayoutVars>
          <dgm:chMax val="0"/>
          <dgm:chPref val="0"/>
        </dgm:presLayoutVars>
      </dgm:prSet>
      <dgm:spPr/>
    </dgm:pt>
    <dgm:pt modelId="{2DE30DA5-9566-4244-A884-F879670C7C9E}" type="pres">
      <dgm:prSet presAssocID="{724F4437-6243-4367-9E95-3CBB2C8B1610}" presName="sibTrans" presStyleCnt="0"/>
      <dgm:spPr/>
    </dgm:pt>
    <dgm:pt modelId="{4FAB4847-7D6D-4950-B847-0025E63039A9}" type="pres">
      <dgm:prSet presAssocID="{B70E4274-E616-4B33-89C1-F8D42E395185}" presName="compNode" presStyleCnt="0"/>
      <dgm:spPr/>
    </dgm:pt>
    <dgm:pt modelId="{754837E2-B4E2-4E2B-B740-FC1782F224E8}" type="pres">
      <dgm:prSet presAssocID="{B70E4274-E616-4B33-89C1-F8D42E395185}" presName="bgRect" presStyleLbl="bgShp" presStyleIdx="1" presStyleCnt="2"/>
      <dgm:spPr/>
    </dgm:pt>
    <dgm:pt modelId="{C795D99D-CB3B-46B5-B02D-0BFCAB0B7B58}" type="pres">
      <dgm:prSet presAssocID="{B70E4274-E616-4B33-89C1-F8D42E39518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BB936096-96E6-4B28-9D32-6BF6F3CAD04B}" type="pres">
      <dgm:prSet presAssocID="{B70E4274-E616-4B33-89C1-F8D42E395185}" presName="spaceRect" presStyleCnt="0"/>
      <dgm:spPr/>
    </dgm:pt>
    <dgm:pt modelId="{B36BF398-D168-479C-8879-F13AF21372A1}" type="pres">
      <dgm:prSet presAssocID="{B70E4274-E616-4B33-89C1-F8D42E39518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7383619-AD4B-4487-A09D-B1E82FFB7442}" srcId="{AEADD917-0DB3-4ADF-8BFD-17EC566D1CE3}" destId="{89E3722E-3D9A-42C6-96BB-21B723D3F4E8}" srcOrd="0" destOrd="0" parTransId="{4CDAB53A-1C18-4D69-94BA-41C23E1839B5}" sibTransId="{724F4437-6243-4367-9E95-3CBB2C8B1610}"/>
    <dgm:cxn modelId="{74FF541B-DCC9-4C8E-B000-D14BF888A454}" type="presOf" srcId="{AEADD917-0DB3-4ADF-8BFD-17EC566D1CE3}" destId="{253E9533-0772-4596-9A51-D4FE8CC8EE64}" srcOrd="0" destOrd="0" presId="urn:microsoft.com/office/officeart/2018/2/layout/IconVerticalSolidList"/>
    <dgm:cxn modelId="{92294BD0-9C70-494D-995E-EACF86B59881}" type="presOf" srcId="{89E3722E-3D9A-42C6-96BB-21B723D3F4E8}" destId="{A5F7FBCD-213C-4F96-9F76-00EE738F00D1}" srcOrd="0" destOrd="0" presId="urn:microsoft.com/office/officeart/2018/2/layout/IconVerticalSolidList"/>
    <dgm:cxn modelId="{F7846CE9-50C0-432C-88BD-297FBC39BF69}" type="presOf" srcId="{B70E4274-E616-4B33-89C1-F8D42E395185}" destId="{B36BF398-D168-479C-8879-F13AF21372A1}" srcOrd="0" destOrd="0" presId="urn:microsoft.com/office/officeart/2018/2/layout/IconVerticalSolidList"/>
    <dgm:cxn modelId="{9883A6FD-362C-4BE4-8F87-4BF7F20F1316}" srcId="{AEADD917-0DB3-4ADF-8BFD-17EC566D1CE3}" destId="{B70E4274-E616-4B33-89C1-F8D42E395185}" srcOrd="1" destOrd="0" parTransId="{4A9297F3-56F7-4E54-8846-3353F31E1305}" sibTransId="{C01848CF-176C-48AD-B93E-3F823349D62A}"/>
    <dgm:cxn modelId="{4674A5AE-A16E-4FFD-872E-1960976E6D4E}" type="presParOf" srcId="{253E9533-0772-4596-9A51-D4FE8CC8EE64}" destId="{BDCF4FFD-183F-411C-AD2F-607995468AF6}" srcOrd="0" destOrd="0" presId="urn:microsoft.com/office/officeart/2018/2/layout/IconVerticalSolidList"/>
    <dgm:cxn modelId="{D76FAE81-DB80-46F2-968B-E24B11F914C5}" type="presParOf" srcId="{BDCF4FFD-183F-411C-AD2F-607995468AF6}" destId="{9240257B-A1F5-4941-B32C-684DC39ACC4A}" srcOrd="0" destOrd="0" presId="urn:microsoft.com/office/officeart/2018/2/layout/IconVerticalSolidList"/>
    <dgm:cxn modelId="{EB5A4170-8F3A-4081-8196-C2FF05DC5492}" type="presParOf" srcId="{BDCF4FFD-183F-411C-AD2F-607995468AF6}" destId="{A02177CA-2D25-4118-A464-D6D52BAB70CD}" srcOrd="1" destOrd="0" presId="urn:microsoft.com/office/officeart/2018/2/layout/IconVerticalSolidList"/>
    <dgm:cxn modelId="{A5BB26A2-59DC-4E23-ABCC-36800E3D5C01}" type="presParOf" srcId="{BDCF4FFD-183F-411C-AD2F-607995468AF6}" destId="{555A18B6-3F57-4D18-9A6A-2CA6F186BF8E}" srcOrd="2" destOrd="0" presId="urn:microsoft.com/office/officeart/2018/2/layout/IconVerticalSolidList"/>
    <dgm:cxn modelId="{02A4D367-1C5A-472B-8F40-9FD2AEA1899E}" type="presParOf" srcId="{BDCF4FFD-183F-411C-AD2F-607995468AF6}" destId="{A5F7FBCD-213C-4F96-9F76-00EE738F00D1}" srcOrd="3" destOrd="0" presId="urn:microsoft.com/office/officeart/2018/2/layout/IconVerticalSolidList"/>
    <dgm:cxn modelId="{D847C514-97CC-448A-A415-DB673BD21A8C}" type="presParOf" srcId="{253E9533-0772-4596-9A51-D4FE8CC8EE64}" destId="{2DE30DA5-9566-4244-A884-F879670C7C9E}" srcOrd="1" destOrd="0" presId="urn:microsoft.com/office/officeart/2018/2/layout/IconVerticalSolidList"/>
    <dgm:cxn modelId="{818B72E8-5A2D-4C28-8336-B41B7A577505}" type="presParOf" srcId="{253E9533-0772-4596-9A51-D4FE8CC8EE64}" destId="{4FAB4847-7D6D-4950-B847-0025E63039A9}" srcOrd="2" destOrd="0" presId="urn:microsoft.com/office/officeart/2018/2/layout/IconVerticalSolidList"/>
    <dgm:cxn modelId="{C5663B18-5A2E-46A0-B21F-36D4A9FF36A4}" type="presParOf" srcId="{4FAB4847-7D6D-4950-B847-0025E63039A9}" destId="{754837E2-B4E2-4E2B-B740-FC1782F224E8}" srcOrd="0" destOrd="0" presId="urn:microsoft.com/office/officeart/2018/2/layout/IconVerticalSolidList"/>
    <dgm:cxn modelId="{092537AE-1C4B-4B29-B699-68A9E6898B77}" type="presParOf" srcId="{4FAB4847-7D6D-4950-B847-0025E63039A9}" destId="{C795D99D-CB3B-46B5-B02D-0BFCAB0B7B58}" srcOrd="1" destOrd="0" presId="urn:microsoft.com/office/officeart/2018/2/layout/IconVerticalSolidList"/>
    <dgm:cxn modelId="{A98A4058-AFB9-4C4E-AE6C-4965B2D7DC5F}" type="presParOf" srcId="{4FAB4847-7D6D-4950-B847-0025E63039A9}" destId="{BB936096-96E6-4B28-9D32-6BF6F3CAD04B}" srcOrd="2" destOrd="0" presId="urn:microsoft.com/office/officeart/2018/2/layout/IconVerticalSolidList"/>
    <dgm:cxn modelId="{B0E81DA5-B992-42BB-BAD1-C6782A542B93}" type="presParOf" srcId="{4FAB4847-7D6D-4950-B847-0025E63039A9}" destId="{B36BF398-D168-479C-8879-F13AF21372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98800F3-A85B-4470-8A9C-9950755337FA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721ACF-1E89-42DC-95E2-BE31F67418CA}">
      <dgm:prSet/>
      <dgm:spPr/>
      <dgm:t>
        <a:bodyPr/>
        <a:lstStyle/>
        <a:p>
          <a:r>
            <a:rPr lang="en-US"/>
            <a:t>If after carving out teleheath hours you still have COVID related FTE productivity standard issues, please contact your MAC.</a:t>
          </a:r>
          <a:br>
            <a:rPr lang="en-US"/>
          </a:br>
          <a:endParaRPr lang="en-US"/>
        </a:p>
      </dgm:t>
    </dgm:pt>
    <dgm:pt modelId="{886A6D20-389D-4760-BFFD-98E40B70A6D9}" type="parTrans" cxnId="{220829FA-40E1-40A3-9BCC-1CBC2281CAA6}">
      <dgm:prSet/>
      <dgm:spPr/>
      <dgm:t>
        <a:bodyPr/>
        <a:lstStyle/>
        <a:p>
          <a:endParaRPr lang="en-US"/>
        </a:p>
      </dgm:t>
    </dgm:pt>
    <dgm:pt modelId="{64EBC39B-B4BE-401C-A2BA-56C356FF0836}" type="sibTrans" cxnId="{220829FA-40E1-40A3-9BCC-1CBC2281CAA6}">
      <dgm:prSet/>
      <dgm:spPr/>
      <dgm:t>
        <a:bodyPr/>
        <a:lstStyle/>
        <a:p>
          <a:endParaRPr lang="en-US"/>
        </a:p>
      </dgm:t>
    </dgm:pt>
    <dgm:pt modelId="{269AA71A-695B-45A4-91E8-9B552B9C7D13}">
      <dgm:prSet/>
      <dgm:spPr/>
      <dgm:t>
        <a:bodyPr/>
        <a:lstStyle/>
        <a:p>
          <a:r>
            <a:rPr lang="en-US"/>
            <a:t>Each MAC has indicated their intent to waive the productivity standard for 2020, when requested</a:t>
          </a:r>
          <a:br>
            <a:rPr lang="en-US"/>
          </a:br>
          <a:endParaRPr lang="en-US"/>
        </a:p>
      </dgm:t>
    </dgm:pt>
    <dgm:pt modelId="{715FED72-7E64-4612-BD3F-3B4AC512BD94}" type="parTrans" cxnId="{F7395481-ED89-43FA-BA08-7CA7F04B137E}">
      <dgm:prSet/>
      <dgm:spPr/>
      <dgm:t>
        <a:bodyPr/>
        <a:lstStyle/>
        <a:p>
          <a:endParaRPr lang="en-US"/>
        </a:p>
      </dgm:t>
    </dgm:pt>
    <dgm:pt modelId="{390A725E-1D9C-49A6-804D-9F3A7B0D7FC5}" type="sibTrans" cxnId="{F7395481-ED89-43FA-BA08-7CA7F04B137E}">
      <dgm:prSet/>
      <dgm:spPr/>
      <dgm:t>
        <a:bodyPr/>
        <a:lstStyle/>
        <a:p>
          <a:endParaRPr lang="en-US"/>
        </a:p>
      </dgm:t>
    </dgm:pt>
    <dgm:pt modelId="{D98FEDB9-7E84-41FB-B332-F5B4763CC464}">
      <dgm:prSet/>
      <dgm:spPr/>
      <dgm:t>
        <a:bodyPr/>
        <a:lstStyle/>
        <a:p>
          <a:r>
            <a:rPr lang="en-US"/>
            <a:t>Reminder - Exclude telehealth time from RHC FTE calculations, THEN, if still needed request an exception </a:t>
          </a:r>
        </a:p>
      </dgm:t>
    </dgm:pt>
    <dgm:pt modelId="{091BA85B-14B4-42AF-A56D-E1A677CF5E7E}" type="parTrans" cxnId="{6F69154F-F5DF-44D4-9622-F9BDF3D31826}">
      <dgm:prSet/>
      <dgm:spPr/>
      <dgm:t>
        <a:bodyPr/>
        <a:lstStyle/>
        <a:p>
          <a:endParaRPr lang="en-US"/>
        </a:p>
      </dgm:t>
    </dgm:pt>
    <dgm:pt modelId="{DA21F409-3A55-4DA9-B0A1-D265388B6654}" type="sibTrans" cxnId="{6F69154F-F5DF-44D4-9622-F9BDF3D31826}">
      <dgm:prSet/>
      <dgm:spPr/>
      <dgm:t>
        <a:bodyPr/>
        <a:lstStyle/>
        <a:p>
          <a:endParaRPr lang="en-US"/>
        </a:p>
      </dgm:t>
    </dgm:pt>
    <dgm:pt modelId="{BB08C9F0-7916-4612-A7EF-8CC6D0E3BC1B}" type="pres">
      <dgm:prSet presAssocID="{B98800F3-A85B-4470-8A9C-9950755337FA}" presName="vert0" presStyleCnt="0">
        <dgm:presLayoutVars>
          <dgm:dir/>
          <dgm:animOne val="branch"/>
          <dgm:animLvl val="lvl"/>
        </dgm:presLayoutVars>
      </dgm:prSet>
      <dgm:spPr/>
    </dgm:pt>
    <dgm:pt modelId="{EC80100F-7B9C-437A-8D2D-C9077980DC98}" type="pres">
      <dgm:prSet presAssocID="{83721ACF-1E89-42DC-95E2-BE31F67418CA}" presName="thickLine" presStyleLbl="alignNode1" presStyleIdx="0" presStyleCnt="3"/>
      <dgm:spPr/>
    </dgm:pt>
    <dgm:pt modelId="{925F1459-30B5-4ACA-9597-FBBD521D0314}" type="pres">
      <dgm:prSet presAssocID="{83721ACF-1E89-42DC-95E2-BE31F67418CA}" presName="horz1" presStyleCnt="0"/>
      <dgm:spPr/>
    </dgm:pt>
    <dgm:pt modelId="{21ECA8BD-D8D0-4C09-B88B-5731A529E06A}" type="pres">
      <dgm:prSet presAssocID="{83721ACF-1E89-42DC-95E2-BE31F67418CA}" presName="tx1" presStyleLbl="revTx" presStyleIdx="0" presStyleCnt="3"/>
      <dgm:spPr/>
    </dgm:pt>
    <dgm:pt modelId="{8C827C32-0B12-4CAE-B351-1D137410D0FD}" type="pres">
      <dgm:prSet presAssocID="{83721ACF-1E89-42DC-95E2-BE31F67418CA}" presName="vert1" presStyleCnt="0"/>
      <dgm:spPr/>
    </dgm:pt>
    <dgm:pt modelId="{6E3C0938-3B89-4E52-B40A-FE898C81C13A}" type="pres">
      <dgm:prSet presAssocID="{269AA71A-695B-45A4-91E8-9B552B9C7D13}" presName="thickLine" presStyleLbl="alignNode1" presStyleIdx="1" presStyleCnt="3"/>
      <dgm:spPr/>
    </dgm:pt>
    <dgm:pt modelId="{D92F599F-7BEC-4079-AD76-5BCA0174E67B}" type="pres">
      <dgm:prSet presAssocID="{269AA71A-695B-45A4-91E8-9B552B9C7D13}" presName="horz1" presStyleCnt="0"/>
      <dgm:spPr/>
    </dgm:pt>
    <dgm:pt modelId="{F80D8277-DA23-4241-A320-C33DF4C240BA}" type="pres">
      <dgm:prSet presAssocID="{269AA71A-695B-45A4-91E8-9B552B9C7D13}" presName="tx1" presStyleLbl="revTx" presStyleIdx="1" presStyleCnt="3"/>
      <dgm:spPr/>
    </dgm:pt>
    <dgm:pt modelId="{83D95144-316E-47E3-99D2-E11936D61017}" type="pres">
      <dgm:prSet presAssocID="{269AA71A-695B-45A4-91E8-9B552B9C7D13}" presName="vert1" presStyleCnt="0"/>
      <dgm:spPr/>
    </dgm:pt>
    <dgm:pt modelId="{80F43E74-BD2D-45F4-A3FB-91DFAB261A17}" type="pres">
      <dgm:prSet presAssocID="{D98FEDB9-7E84-41FB-B332-F5B4763CC464}" presName="thickLine" presStyleLbl="alignNode1" presStyleIdx="2" presStyleCnt="3"/>
      <dgm:spPr/>
    </dgm:pt>
    <dgm:pt modelId="{CC1D8E40-DD21-4271-A2E2-5E163C64E900}" type="pres">
      <dgm:prSet presAssocID="{D98FEDB9-7E84-41FB-B332-F5B4763CC464}" presName="horz1" presStyleCnt="0"/>
      <dgm:spPr/>
    </dgm:pt>
    <dgm:pt modelId="{30C5875A-DE6E-4485-A074-1EDEF046F635}" type="pres">
      <dgm:prSet presAssocID="{D98FEDB9-7E84-41FB-B332-F5B4763CC464}" presName="tx1" presStyleLbl="revTx" presStyleIdx="2" presStyleCnt="3"/>
      <dgm:spPr/>
    </dgm:pt>
    <dgm:pt modelId="{15EAEDE8-2ED6-44B0-87F6-6678028ACB4A}" type="pres">
      <dgm:prSet presAssocID="{D98FEDB9-7E84-41FB-B332-F5B4763CC464}" presName="vert1" presStyleCnt="0"/>
      <dgm:spPr/>
    </dgm:pt>
  </dgm:ptLst>
  <dgm:cxnLst>
    <dgm:cxn modelId="{1545A82F-801B-404D-8E74-35F53B2D0B91}" type="presOf" srcId="{269AA71A-695B-45A4-91E8-9B552B9C7D13}" destId="{F80D8277-DA23-4241-A320-C33DF4C240BA}" srcOrd="0" destOrd="0" presId="urn:microsoft.com/office/officeart/2008/layout/LinedList"/>
    <dgm:cxn modelId="{6F69154F-F5DF-44D4-9622-F9BDF3D31826}" srcId="{B98800F3-A85B-4470-8A9C-9950755337FA}" destId="{D98FEDB9-7E84-41FB-B332-F5B4763CC464}" srcOrd="2" destOrd="0" parTransId="{091BA85B-14B4-42AF-A56D-E1A677CF5E7E}" sibTransId="{DA21F409-3A55-4DA9-B0A1-D265388B6654}"/>
    <dgm:cxn modelId="{F7395481-ED89-43FA-BA08-7CA7F04B137E}" srcId="{B98800F3-A85B-4470-8A9C-9950755337FA}" destId="{269AA71A-695B-45A4-91E8-9B552B9C7D13}" srcOrd="1" destOrd="0" parTransId="{715FED72-7E64-4612-BD3F-3B4AC512BD94}" sibTransId="{390A725E-1D9C-49A6-804D-9F3A7B0D7FC5}"/>
    <dgm:cxn modelId="{94338EA2-7B46-4C45-98DD-02732D505239}" type="presOf" srcId="{83721ACF-1E89-42DC-95E2-BE31F67418CA}" destId="{21ECA8BD-D8D0-4C09-B88B-5731A529E06A}" srcOrd="0" destOrd="0" presId="urn:microsoft.com/office/officeart/2008/layout/LinedList"/>
    <dgm:cxn modelId="{5414D9E5-B4AC-4AE3-9E78-7CB90C1BB952}" type="presOf" srcId="{D98FEDB9-7E84-41FB-B332-F5B4763CC464}" destId="{30C5875A-DE6E-4485-A074-1EDEF046F635}" srcOrd="0" destOrd="0" presId="urn:microsoft.com/office/officeart/2008/layout/LinedList"/>
    <dgm:cxn modelId="{220829FA-40E1-40A3-9BCC-1CBC2281CAA6}" srcId="{B98800F3-A85B-4470-8A9C-9950755337FA}" destId="{83721ACF-1E89-42DC-95E2-BE31F67418CA}" srcOrd="0" destOrd="0" parTransId="{886A6D20-389D-4760-BFFD-98E40B70A6D9}" sibTransId="{64EBC39B-B4BE-401C-A2BA-56C356FF0836}"/>
    <dgm:cxn modelId="{E022B6FE-46AE-4BE2-996C-96F545513476}" type="presOf" srcId="{B98800F3-A85B-4470-8A9C-9950755337FA}" destId="{BB08C9F0-7916-4612-A7EF-8CC6D0E3BC1B}" srcOrd="0" destOrd="0" presId="urn:microsoft.com/office/officeart/2008/layout/LinedList"/>
    <dgm:cxn modelId="{EDDD767C-9C93-486B-AAFD-B4D38C4621D6}" type="presParOf" srcId="{BB08C9F0-7916-4612-A7EF-8CC6D0E3BC1B}" destId="{EC80100F-7B9C-437A-8D2D-C9077980DC98}" srcOrd="0" destOrd="0" presId="urn:microsoft.com/office/officeart/2008/layout/LinedList"/>
    <dgm:cxn modelId="{87CB3FE9-FE44-445A-A732-9937BF0E805B}" type="presParOf" srcId="{BB08C9F0-7916-4612-A7EF-8CC6D0E3BC1B}" destId="{925F1459-30B5-4ACA-9597-FBBD521D0314}" srcOrd="1" destOrd="0" presId="urn:microsoft.com/office/officeart/2008/layout/LinedList"/>
    <dgm:cxn modelId="{49E458D6-E067-4BD5-B126-B5BDB2424EC8}" type="presParOf" srcId="{925F1459-30B5-4ACA-9597-FBBD521D0314}" destId="{21ECA8BD-D8D0-4C09-B88B-5731A529E06A}" srcOrd="0" destOrd="0" presId="urn:microsoft.com/office/officeart/2008/layout/LinedList"/>
    <dgm:cxn modelId="{632183A7-3DF9-40F5-9E37-AC3C32D3771A}" type="presParOf" srcId="{925F1459-30B5-4ACA-9597-FBBD521D0314}" destId="{8C827C32-0B12-4CAE-B351-1D137410D0FD}" srcOrd="1" destOrd="0" presId="urn:microsoft.com/office/officeart/2008/layout/LinedList"/>
    <dgm:cxn modelId="{1BAAEE7D-0AF6-4B92-89BA-3065175BFD5A}" type="presParOf" srcId="{BB08C9F0-7916-4612-A7EF-8CC6D0E3BC1B}" destId="{6E3C0938-3B89-4E52-B40A-FE898C81C13A}" srcOrd="2" destOrd="0" presId="urn:microsoft.com/office/officeart/2008/layout/LinedList"/>
    <dgm:cxn modelId="{97901D0B-FC74-4403-8E48-612FDA671527}" type="presParOf" srcId="{BB08C9F0-7916-4612-A7EF-8CC6D0E3BC1B}" destId="{D92F599F-7BEC-4079-AD76-5BCA0174E67B}" srcOrd="3" destOrd="0" presId="urn:microsoft.com/office/officeart/2008/layout/LinedList"/>
    <dgm:cxn modelId="{A3BE6F47-6514-4D6E-8FAE-22076C1C56A4}" type="presParOf" srcId="{D92F599F-7BEC-4079-AD76-5BCA0174E67B}" destId="{F80D8277-DA23-4241-A320-C33DF4C240BA}" srcOrd="0" destOrd="0" presId="urn:microsoft.com/office/officeart/2008/layout/LinedList"/>
    <dgm:cxn modelId="{680A9B4E-8CA4-4183-B7D0-029245400FD0}" type="presParOf" srcId="{D92F599F-7BEC-4079-AD76-5BCA0174E67B}" destId="{83D95144-316E-47E3-99D2-E11936D61017}" srcOrd="1" destOrd="0" presId="urn:microsoft.com/office/officeart/2008/layout/LinedList"/>
    <dgm:cxn modelId="{72F3D2B9-1DB3-47AA-9180-83AE752C14FF}" type="presParOf" srcId="{BB08C9F0-7916-4612-A7EF-8CC6D0E3BC1B}" destId="{80F43E74-BD2D-45F4-A3FB-91DFAB261A17}" srcOrd="4" destOrd="0" presId="urn:microsoft.com/office/officeart/2008/layout/LinedList"/>
    <dgm:cxn modelId="{CBED9C32-498F-499D-B873-48FDDF63142C}" type="presParOf" srcId="{BB08C9F0-7916-4612-A7EF-8CC6D0E3BC1B}" destId="{CC1D8E40-DD21-4271-A2E2-5E163C64E900}" srcOrd="5" destOrd="0" presId="urn:microsoft.com/office/officeart/2008/layout/LinedList"/>
    <dgm:cxn modelId="{EBD13478-3EE1-4D8D-B649-6A3C9ACAAD95}" type="presParOf" srcId="{CC1D8E40-DD21-4271-A2E2-5E163C64E900}" destId="{30C5875A-DE6E-4485-A074-1EDEF046F635}" srcOrd="0" destOrd="0" presId="urn:microsoft.com/office/officeart/2008/layout/LinedList"/>
    <dgm:cxn modelId="{8A628C22-26C2-4060-B781-A0A262A0B0AC}" type="presParOf" srcId="{CC1D8E40-DD21-4271-A2E2-5E163C64E900}" destId="{15EAEDE8-2ED6-44B0-87F6-6678028ACB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E32990DF-788E-4D6F-948D-855DAAD6A1A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5281DB-C4B7-495E-B1E2-CA370AA0016D}">
      <dgm:prSet/>
      <dgm:spPr/>
      <dgm:t>
        <a:bodyPr/>
        <a:lstStyle/>
        <a:p>
          <a:r>
            <a:rPr lang="en-US"/>
            <a:t>Ten minutes is the accepted time per vaccine administration for Flu and Pneumo</a:t>
          </a:r>
          <a:br>
            <a:rPr lang="en-US"/>
          </a:br>
          <a:endParaRPr lang="en-US"/>
        </a:p>
      </dgm:t>
    </dgm:pt>
    <dgm:pt modelId="{BBD82BC6-97B5-4D7A-8921-BCFBAC825D98}" type="parTrans" cxnId="{702251FD-DEB0-4243-A546-836E24E29BF5}">
      <dgm:prSet/>
      <dgm:spPr/>
      <dgm:t>
        <a:bodyPr/>
        <a:lstStyle/>
        <a:p>
          <a:endParaRPr lang="en-US"/>
        </a:p>
      </dgm:t>
    </dgm:pt>
    <dgm:pt modelId="{AD0A5C7F-A25F-4DE1-B8AF-404CFBFD59AA}" type="sibTrans" cxnId="{702251FD-DEB0-4243-A546-836E24E29BF5}">
      <dgm:prSet/>
      <dgm:spPr/>
      <dgm:t>
        <a:bodyPr/>
        <a:lstStyle/>
        <a:p>
          <a:endParaRPr lang="en-US"/>
        </a:p>
      </dgm:t>
    </dgm:pt>
    <dgm:pt modelId="{FFC469FD-EC4A-46CE-ABCB-65C54E669AA0}">
      <dgm:prSet/>
      <dgm:spPr/>
      <dgm:t>
        <a:bodyPr/>
        <a:lstStyle/>
        <a:p>
          <a:r>
            <a:rPr lang="en-US"/>
            <a:t>Time Studies recommended for Covid vaccines &amp; antibody treatments</a:t>
          </a:r>
        </a:p>
      </dgm:t>
    </dgm:pt>
    <dgm:pt modelId="{EBEFE6DA-C055-4D0A-8796-58E66EAD9878}" type="parTrans" cxnId="{A80D86DF-6DB5-4C1E-82E0-61AA7AC46572}">
      <dgm:prSet/>
      <dgm:spPr/>
      <dgm:t>
        <a:bodyPr/>
        <a:lstStyle/>
        <a:p>
          <a:endParaRPr lang="en-US"/>
        </a:p>
      </dgm:t>
    </dgm:pt>
    <dgm:pt modelId="{A4C39DE6-1F11-4C54-B30A-A7B120E4D058}" type="sibTrans" cxnId="{A80D86DF-6DB5-4C1E-82E0-61AA7AC46572}">
      <dgm:prSet/>
      <dgm:spPr/>
      <dgm:t>
        <a:bodyPr/>
        <a:lstStyle/>
        <a:p>
          <a:endParaRPr lang="en-US"/>
        </a:p>
      </dgm:t>
    </dgm:pt>
    <dgm:pt modelId="{BFB30BB4-1513-4E49-B963-EC012F72D3A4}">
      <dgm:prSet/>
      <dgm:spPr/>
      <dgm:t>
        <a:bodyPr/>
        <a:lstStyle/>
        <a:p>
          <a:r>
            <a:rPr lang="en-US"/>
            <a:t>Total Vaccines x 10 minutes/60 minutes = ‘total vaccine administration hours’</a:t>
          </a:r>
        </a:p>
      </dgm:t>
    </dgm:pt>
    <dgm:pt modelId="{461CEC10-11DE-4168-840C-8C4807F522D1}" type="parTrans" cxnId="{BC6159F8-9F1F-4E32-8A87-EFFFB0E56112}">
      <dgm:prSet/>
      <dgm:spPr/>
      <dgm:t>
        <a:bodyPr/>
        <a:lstStyle/>
        <a:p>
          <a:endParaRPr lang="en-US"/>
        </a:p>
      </dgm:t>
    </dgm:pt>
    <dgm:pt modelId="{DB81B6EF-21DB-4F1B-B376-1753ABC88289}" type="sibTrans" cxnId="{BC6159F8-9F1F-4E32-8A87-EFFFB0E56112}">
      <dgm:prSet/>
      <dgm:spPr/>
      <dgm:t>
        <a:bodyPr/>
        <a:lstStyle/>
        <a:p>
          <a:endParaRPr lang="en-US"/>
        </a:p>
      </dgm:t>
    </dgm:pt>
    <dgm:pt modelId="{5F4F0464-A0CF-45DA-8932-D30D621381B6}">
      <dgm:prSet/>
      <dgm:spPr/>
      <dgm:t>
        <a:bodyPr/>
        <a:lstStyle/>
        <a:p>
          <a:r>
            <a:rPr lang="en-US"/>
            <a:t>Divide ‘total vaccine administration hours’ by total clinical hours worked for </a:t>
          </a:r>
          <a:r>
            <a:rPr lang="en-US" b="1"/>
            <a:t>Staff Time Ratio</a:t>
          </a:r>
          <a:endParaRPr lang="en-US"/>
        </a:p>
      </dgm:t>
    </dgm:pt>
    <dgm:pt modelId="{205D876D-3B67-4D1B-B93B-66AA81FE96A3}" type="parTrans" cxnId="{22C93302-1B92-4F88-8C63-4C187A29B682}">
      <dgm:prSet/>
      <dgm:spPr/>
      <dgm:t>
        <a:bodyPr/>
        <a:lstStyle/>
        <a:p>
          <a:endParaRPr lang="en-US"/>
        </a:p>
      </dgm:t>
    </dgm:pt>
    <dgm:pt modelId="{C13FBB57-2546-4F51-A0F8-7F95BCC44868}" type="sibTrans" cxnId="{22C93302-1B92-4F88-8C63-4C187A29B682}">
      <dgm:prSet/>
      <dgm:spPr/>
      <dgm:t>
        <a:bodyPr/>
        <a:lstStyle/>
        <a:p>
          <a:endParaRPr lang="en-US"/>
        </a:p>
      </dgm:t>
    </dgm:pt>
    <dgm:pt modelId="{A1CF1E6B-6312-4FA5-A01E-FC23B9A3C79A}" type="pres">
      <dgm:prSet presAssocID="{E32990DF-788E-4D6F-948D-855DAAD6A1A8}" presName="linear" presStyleCnt="0">
        <dgm:presLayoutVars>
          <dgm:animLvl val="lvl"/>
          <dgm:resizeHandles val="exact"/>
        </dgm:presLayoutVars>
      </dgm:prSet>
      <dgm:spPr/>
    </dgm:pt>
    <dgm:pt modelId="{AE6AD2E1-2B14-491B-ABA2-5C6DECBEDA52}" type="pres">
      <dgm:prSet presAssocID="{E65281DB-C4B7-495E-B1E2-CA370AA001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8C73FF-746C-49CC-A6E6-06D56C9492F7}" type="pres">
      <dgm:prSet presAssocID="{AD0A5C7F-A25F-4DE1-B8AF-404CFBFD59AA}" presName="spacer" presStyleCnt="0"/>
      <dgm:spPr/>
    </dgm:pt>
    <dgm:pt modelId="{E9278EBB-DB74-403B-A810-2FD129BBFA7F}" type="pres">
      <dgm:prSet presAssocID="{FFC469FD-EC4A-46CE-ABCB-65C54E669AA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0B213A3-7DDB-445C-BD89-FD92C7E6B508}" type="pres">
      <dgm:prSet presAssocID="{A4C39DE6-1F11-4C54-B30A-A7B120E4D058}" presName="spacer" presStyleCnt="0"/>
      <dgm:spPr/>
    </dgm:pt>
    <dgm:pt modelId="{5CB1E99E-C399-4F11-9267-15587C426917}" type="pres">
      <dgm:prSet presAssocID="{BFB30BB4-1513-4E49-B963-EC012F72D3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E453BCA-73F0-459B-BD41-F2EBA4C51E45}" type="pres">
      <dgm:prSet presAssocID="{DB81B6EF-21DB-4F1B-B376-1753ABC88289}" presName="spacer" presStyleCnt="0"/>
      <dgm:spPr/>
    </dgm:pt>
    <dgm:pt modelId="{0C3D1864-8099-4E17-95BB-75C0371A0D51}" type="pres">
      <dgm:prSet presAssocID="{5F4F0464-A0CF-45DA-8932-D30D621381B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2C93302-1B92-4F88-8C63-4C187A29B682}" srcId="{E32990DF-788E-4D6F-948D-855DAAD6A1A8}" destId="{5F4F0464-A0CF-45DA-8932-D30D621381B6}" srcOrd="3" destOrd="0" parTransId="{205D876D-3B67-4D1B-B93B-66AA81FE96A3}" sibTransId="{C13FBB57-2546-4F51-A0F8-7F95BCC44868}"/>
    <dgm:cxn modelId="{1E7F9A0B-9BA4-47B6-93DA-0F13F0E1D87F}" type="presOf" srcId="{FFC469FD-EC4A-46CE-ABCB-65C54E669AA0}" destId="{E9278EBB-DB74-403B-A810-2FD129BBFA7F}" srcOrd="0" destOrd="0" presId="urn:microsoft.com/office/officeart/2005/8/layout/vList2"/>
    <dgm:cxn modelId="{D5689C5D-8FE9-4E5E-AEB6-108579106040}" type="presOf" srcId="{BFB30BB4-1513-4E49-B963-EC012F72D3A4}" destId="{5CB1E99E-C399-4F11-9267-15587C426917}" srcOrd="0" destOrd="0" presId="urn:microsoft.com/office/officeart/2005/8/layout/vList2"/>
    <dgm:cxn modelId="{04196A6D-5A98-4160-9D18-20709E627CAF}" type="presOf" srcId="{E32990DF-788E-4D6F-948D-855DAAD6A1A8}" destId="{A1CF1E6B-6312-4FA5-A01E-FC23B9A3C79A}" srcOrd="0" destOrd="0" presId="urn:microsoft.com/office/officeart/2005/8/layout/vList2"/>
    <dgm:cxn modelId="{BD52E78A-28AA-4C8E-8AB0-52EF37A32725}" type="presOf" srcId="{5F4F0464-A0CF-45DA-8932-D30D621381B6}" destId="{0C3D1864-8099-4E17-95BB-75C0371A0D51}" srcOrd="0" destOrd="0" presId="urn:microsoft.com/office/officeart/2005/8/layout/vList2"/>
    <dgm:cxn modelId="{BDCFFDBF-113C-4266-B764-9C07F04FA5F0}" type="presOf" srcId="{E65281DB-C4B7-495E-B1E2-CA370AA0016D}" destId="{AE6AD2E1-2B14-491B-ABA2-5C6DECBEDA52}" srcOrd="0" destOrd="0" presId="urn:microsoft.com/office/officeart/2005/8/layout/vList2"/>
    <dgm:cxn modelId="{A80D86DF-6DB5-4C1E-82E0-61AA7AC46572}" srcId="{E32990DF-788E-4D6F-948D-855DAAD6A1A8}" destId="{FFC469FD-EC4A-46CE-ABCB-65C54E669AA0}" srcOrd="1" destOrd="0" parTransId="{EBEFE6DA-C055-4D0A-8796-58E66EAD9878}" sibTransId="{A4C39DE6-1F11-4C54-B30A-A7B120E4D058}"/>
    <dgm:cxn modelId="{BC6159F8-9F1F-4E32-8A87-EFFFB0E56112}" srcId="{E32990DF-788E-4D6F-948D-855DAAD6A1A8}" destId="{BFB30BB4-1513-4E49-B963-EC012F72D3A4}" srcOrd="2" destOrd="0" parTransId="{461CEC10-11DE-4168-840C-8C4807F522D1}" sibTransId="{DB81B6EF-21DB-4F1B-B376-1753ABC88289}"/>
    <dgm:cxn modelId="{702251FD-DEB0-4243-A546-836E24E29BF5}" srcId="{E32990DF-788E-4D6F-948D-855DAAD6A1A8}" destId="{E65281DB-C4B7-495E-B1E2-CA370AA0016D}" srcOrd="0" destOrd="0" parTransId="{BBD82BC6-97B5-4D7A-8921-BCFBAC825D98}" sibTransId="{AD0A5C7F-A25F-4DE1-B8AF-404CFBFD59AA}"/>
    <dgm:cxn modelId="{4C00B74D-EF6E-4F54-BE90-7A14FC2CE9C0}" type="presParOf" srcId="{A1CF1E6B-6312-4FA5-A01E-FC23B9A3C79A}" destId="{AE6AD2E1-2B14-491B-ABA2-5C6DECBEDA52}" srcOrd="0" destOrd="0" presId="urn:microsoft.com/office/officeart/2005/8/layout/vList2"/>
    <dgm:cxn modelId="{01E5A947-284D-4E35-A883-1F34DD4F2E89}" type="presParOf" srcId="{A1CF1E6B-6312-4FA5-A01E-FC23B9A3C79A}" destId="{4C8C73FF-746C-49CC-A6E6-06D56C9492F7}" srcOrd="1" destOrd="0" presId="urn:microsoft.com/office/officeart/2005/8/layout/vList2"/>
    <dgm:cxn modelId="{978E29C3-1E19-4779-82E8-9073ABA83A38}" type="presParOf" srcId="{A1CF1E6B-6312-4FA5-A01E-FC23B9A3C79A}" destId="{E9278EBB-DB74-403B-A810-2FD129BBFA7F}" srcOrd="2" destOrd="0" presId="urn:microsoft.com/office/officeart/2005/8/layout/vList2"/>
    <dgm:cxn modelId="{9D187B33-44FA-4567-B1E3-A11C3A5BE579}" type="presParOf" srcId="{A1CF1E6B-6312-4FA5-A01E-FC23B9A3C79A}" destId="{C0B213A3-7DDB-445C-BD89-FD92C7E6B508}" srcOrd="3" destOrd="0" presId="urn:microsoft.com/office/officeart/2005/8/layout/vList2"/>
    <dgm:cxn modelId="{6A67D696-5488-42BA-93EE-24EB4932B941}" type="presParOf" srcId="{A1CF1E6B-6312-4FA5-A01E-FC23B9A3C79A}" destId="{5CB1E99E-C399-4F11-9267-15587C426917}" srcOrd="4" destOrd="0" presId="urn:microsoft.com/office/officeart/2005/8/layout/vList2"/>
    <dgm:cxn modelId="{100987BE-8987-4407-AD4F-05DF2C36EC6F}" type="presParOf" srcId="{A1CF1E6B-6312-4FA5-A01E-FC23B9A3C79A}" destId="{5E453BCA-73F0-459B-BD41-F2EBA4C51E45}" srcOrd="5" destOrd="0" presId="urn:microsoft.com/office/officeart/2005/8/layout/vList2"/>
    <dgm:cxn modelId="{2A0BBC6D-1771-45CA-9F3A-E088203E3508}" type="presParOf" srcId="{A1CF1E6B-6312-4FA5-A01E-FC23B9A3C79A}" destId="{0C3D1864-8099-4E17-95BB-75C0371A0D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0DCD257-59C6-4AE1-94A1-31FB4188554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5D3DB2-5AC7-4EB7-A191-1DD3C7D10C4E}">
      <dgm:prSet/>
      <dgm:spPr/>
      <dgm:t>
        <a:bodyPr/>
        <a:lstStyle/>
        <a:p>
          <a:r>
            <a:rPr lang="en-US"/>
            <a:t>Clinic must maintain logs of Influenza, Pneumococcal, and Covid vaccines and Monoclonal Antibody Products administered</a:t>
          </a:r>
        </a:p>
      </dgm:t>
    </dgm:pt>
    <dgm:pt modelId="{E1132B64-9926-4FF8-A307-9EA931FA9198}" type="parTrans" cxnId="{CC61C83E-C4E9-459F-B759-EF294218BEB3}">
      <dgm:prSet/>
      <dgm:spPr/>
      <dgm:t>
        <a:bodyPr/>
        <a:lstStyle/>
        <a:p>
          <a:endParaRPr lang="en-US"/>
        </a:p>
      </dgm:t>
    </dgm:pt>
    <dgm:pt modelId="{45E928C8-7469-4BAE-A872-57DC540F43D8}" type="sibTrans" cxnId="{CC61C83E-C4E9-459F-B759-EF294218BEB3}">
      <dgm:prSet/>
      <dgm:spPr/>
      <dgm:t>
        <a:bodyPr/>
        <a:lstStyle/>
        <a:p>
          <a:endParaRPr lang="en-US"/>
        </a:p>
      </dgm:t>
    </dgm:pt>
    <dgm:pt modelId="{A04089BD-7AB2-4EEB-85E8-DA235313E3B6}">
      <dgm:prSet/>
      <dgm:spPr/>
      <dgm:t>
        <a:bodyPr/>
        <a:lstStyle/>
        <a:p>
          <a:r>
            <a:rPr lang="en-US"/>
            <a:t>Invoices for the cost of  Influenza and Pneumococcal vaccine should be submitted with the cost report  </a:t>
          </a:r>
        </a:p>
      </dgm:t>
    </dgm:pt>
    <dgm:pt modelId="{A471F15F-6B53-4DCE-973A-FF8CF678EFBB}" type="parTrans" cxnId="{88AACE0F-50E5-4E5C-BFF7-7DC0EC81484D}">
      <dgm:prSet/>
      <dgm:spPr/>
      <dgm:t>
        <a:bodyPr/>
        <a:lstStyle/>
        <a:p>
          <a:endParaRPr lang="en-US"/>
        </a:p>
      </dgm:t>
    </dgm:pt>
    <dgm:pt modelId="{E00EB184-886C-4A32-8031-24B4127573A7}" type="sibTrans" cxnId="{88AACE0F-50E5-4E5C-BFF7-7DC0EC81484D}">
      <dgm:prSet/>
      <dgm:spPr/>
      <dgm:t>
        <a:bodyPr/>
        <a:lstStyle/>
        <a:p>
          <a:endParaRPr lang="en-US"/>
        </a:p>
      </dgm:t>
    </dgm:pt>
    <dgm:pt modelId="{070E81BE-2897-4EF6-82FB-0DC24E1D1867}">
      <dgm:prSet/>
      <dgm:spPr/>
      <dgm:t>
        <a:bodyPr/>
        <a:lstStyle/>
        <a:p>
          <a:r>
            <a:rPr lang="en-US"/>
            <a:t>Submit vaccine logs electronically if possible </a:t>
          </a:r>
        </a:p>
      </dgm:t>
    </dgm:pt>
    <dgm:pt modelId="{7B5CF253-A94E-4F0A-9DB4-B39FEECB45D0}" type="parTrans" cxnId="{472E4B4D-907E-4A70-8E61-D5606CC5E576}">
      <dgm:prSet/>
      <dgm:spPr/>
      <dgm:t>
        <a:bodyPr/>
        <a:lstStyle/>
        <a:p>
          <a:endParaRPr lang="en-US"/>
        </a:p>
      </dgm:t>
    </dgm:pt>
    <dgm:pt modelId="{65C49EC9-D282-4FBA-A85B-F0BA2583AC00}" type="sibTrans" cxnId="{472E4B4D-907E-4A70-8E61-D5606CC5E576}">
      <dgm:prSet/>
      <dgm:spPr/>
      <dgm:t>
        <a:bodyPr/>
        <a:lstStyle/>
        <a:p>
          <a:endParaRPr lang="en-US"/>
        </a:p>
      </dgm:t>
    </dgm:pt>
    <dgm:pt modelId="{FB3B4F92-15D0-491D-84D0-9C6B9CB3141A}" type="pres">
      <dgm:prSet presAssocID="{00DCD257-59C6-4AE1-94A1-31FB41885549}" presName="outerComposite" presStyleCnt="0">
        <dgm:presLayoutVars>
          <dgm:chMax val="5"/>
          <dgm:dir/>
          <dgm:resizeHandles val="exact"/>
        </dgm:presLayoutVars>
      </dgm:prSet>
      <dgm:spPr/>
    </dgm:pt>
    <dgm:pt modelId="{1F93819A-5CF5-49D2-AC8A-42EEB3256E35}" type="pres">
      <dgm:prSet presAssocID="{00DCD257-59C6-4AE1-94A1-31FB41885549}" presName="dummyMaxCanvas" presStyleCnt="0">
        <dgm:presLayoutVars/>
      </dgm:prSet>
      <dgm:spPr/>
    </dgm:pt>
    <dgm:pt modelId="{D328AB8B-70EC-4AA1-9DF9-0D2EFB53AFD2}" type="pres">
      <dgm:prSet presAssocID="{00DCD257-59C6-4AE1-94A1-31FB41885549}" presName="ThreeNodes_1" presStyleLbl="node1" presStyleIdx="0" presStyleCnt="3">
        <dgm:presLayoutVars>
          <dgm:bulletEnabled val="1"/>
        </dgm:presLayoutVars>
      </dgm:prSet>
      <dgm:spPr/>
    </dgm:pt>
    <dgm:pt modelId="{78077FD8-7442-478C-8E0D-E7BA47CC6FBB}" type="pres">
      <dgm:prSet presAssocID="{00DCD257-59C6-4AE1-94A1-31FB41885549}" presName="ThreeNodes_2" presStyleLbl="node1" presStyleIdx="1" presStyleCnt="3">
        <dgm:presLayoutVars>
          <dgm:bulletEnabled val="1"/>
        </dgm:presLayoutVars>
      </dgm:prSet>
      <dgm:spPr/>
    </dgm:pt>
    <dgm:pt modelId="{B19F3946-393A-4049-95F1-3A6A17D6F957}" type="pres">
      <dgm:prSet presAssocID="{00DCD257-59C6-4AE1-94A1-31FB41885549}" presName="ThreeNodes_3" presStyleLbl="node1" presStyleIdx="2" presStyleCnt="3">
        <dgm:presLayoutVars>
          <dgm:bulletEnabled val="1"/>
        </dgm:presLayoutVars>
      </dgm:prSet>
      <dgm:spPr/>
    </dgm:pt>
    <dgm:pt modelId="{C60BD230-8618-4DFC-B7A2-B5952224C6F8}" type="pres">
      <dgm:prSet presAssocID="{00DCD257-59C6-4AE1-94A1-31FB41885549}" presName="ThreeConn_1-2" presStyleLbl="fgAccFollowNode1" presStyleIdx="0" presStyleCnt="2">
        <dgm:presLayoutVars>
          <dgm:bulletEnabled val="1"/>
        </dgm:presLayoutVars>
      </dgm:prSet>
      <dgm:spPr/>
    </dgm:pt>
    <dgm:pt modelId="{51B272F9-460D-4023-A34D-A69BF8F4D856}" type="pres">
      <dgm:prSet presAssocID="{00DCD257-59C6-4AE1-94A1-31FB41885549}" presName="ThreeConn_2-3" presStyleLbl="fgAccFollowNode1" presStyleIdx="1" presStyleCnt="2">
        <dgm:presLayoutVars>
          <dgm:bulletEnabled val="1"/>
        </dgm:presLayoutVars>
      </dgm:prSet>
      <dgm:spPr/>
    </dgm:pt>
    <dgm:pt modelId="{6FCBA59D-C5CA-4F10-B26E-5D56491628CA}" type="pres">
      <dgm:prSet presAssocID="{00DCD257-59C6-4AE1-94A1-31FB41885549}" presName="ThreeNodes_1_text" presStyleLbl="node1" presStyleIdx="2" presStyleCnt="3">
        <dgm:presLayoutVars>
          <dgm:bulletEnabled val="1"/>
        </dgm:presLayoutVars>
      </dgm:prSet>
      <dgm:spPr/>
    </dgm:pt>
    <dgm:pt modelId="{10627779-0667-4809-8F6F-CA8E183DEC08}" type="pres">
      <dgm:prSet presAssocID="{00DCD257-59C6-4AE1-94A1-31FB41885549}" presName="ThreeNodes_2_text" presStyleLbl="node1" presStyleIdx="2" presStyleCnt="3">
        <dgm:presLayoutVars>
          <dgm:bulletEnabled val="1"/>
        </dgm:presLayoutVars>
      </dgm:prSet>
      <dgm:spPr/>
    </dgm:pt>
    <dgm:pt modelId="{38DAA71C-4094-4A57-B1BE-15CDB431F3FA}" type="pres">
      <dgm:prSet presAssocID="{00DCD257-59C6-4AE1-94A1-31FB4188554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DB0C208-5B40-4426-868A-99B46851C071}" type="presOf" srcId="{A04089BD-7AB2-4EEB-85E8-DA235313E3B6}" destId="{78077FD8-7442-478C-8E0D-E7BA47CC6FBB}" srcOrd="0" destOrd="0" presId="urn:microsoft.com/office/officeart/2005/8/layout/vProcess5"/>
    <dgm:cxn modelId="{88AACE0F-50E5-4E5C-BFF7-7DC0EC81484D}" srcId="{00DCD257-59C6-4AE1-94A1-31FB41885549}" destId="{A04089BD-7AB2-4EEB-85E8-DA235313E3B6}" srcOrd="1" destOrd="0" parTransId="{A471F15F-6B53-4DCE-973A-FF8CF678EFBB}" sibTransId="{E00EB184-886C-4A32-8031-24B4127573A7}"/>
    <dgm:cxn modelId="{21EF9B14-631B-4398-AD7F-C5C16F5B62C4}" type="presOf" srcId="{00DCD257-59C6-4AE1-94A1-31FB41885549}" destId="{FB3B4F92-15D0-491D-84D0-9C6B9CB3141A}" srcOrd="0" destOrd="0" presId="urn:microsoft.com/office/officeart/2005/8/layout/vProcess5"/>
    <dgm:cxn modelId="{0287BD15-3235-47B9-900C-7979AE8E0301}" type="presOf" srcId="{FD5D3DB2-5AC7-4EB7-A191-1DD3C7D10C4E}" destId="{6FCBA59D-C5CA-4F10-B26E-5D56491628CA}" srcOrd="1" destOrd="0" presId="urn:microsoft.com/office/officeart/2005/8/layout/vProcess5"/>
    <dgm:cxn modelId="{7E74AE1D-78F4-4C9C-8735-8E0C9BFE4227}" type="presOf" srcId="{45E928C8-7469-4BAE-A872-57DC540F43D8}" destId="{C60BD230-8618-4DFC-B7A2-B5952224C6F8}" srcOrd="0" destOrd="0" presId="urn:microsoft.com/office/officeart/2005/8/layout/vProcess5"/>
    <dgm:cxn modelId="{AAA8BA27-AF68-4D3F-B368-33902C2C7D79}" type="presOf" srcId="{070E81BE-2897-4EF6-82FB-0DC24E1D1867}" destId="{B19F3946-393A-4049-95F1-3A6A17D6F957}" srcOrd="0" destOrd="0" presId="urn:microsoft.com/office/officeart/2005/8/layout/vProcess5"/>
    <dgm:cxn modelId="{F4D40034-B71A-4858-A715-C1D5C68670F2}" type="presOf" srcId="{E00EB184-886C-4A32-8031-24B4127573A7}" destId="{51B272F9-460D-4023-A34D-A69BF8F4D856}" srcOrd="0" destOrd="0" presId="urn:microsoft.com/office/officeart/2005/8/layout/vProcess5"/>
    <dgm:cxn modelId="{CC61C83E-C4E9-459F-B759-EF294218BEB3}" srcId="{00DCD257-59C6-4AE1-94A1-31FB41885549}" destId="{FD5D3DB2-5AC7-4EB7-A191-1DD3C7D10C4E}" srcOrd="0" destOrd="0" parTransId="{E1132B64-9926-4FF8-A307-9EA931FA9198}" sibTransId="{45E928C8-7469-4BAE-A872-57DC540F43D8}"/>
    <dgm:cxn modelId="{472E4B4D-907E-4A70-8E61-D5606CC5E576}" srcId="{00DCD257-59C6-4AE1-94A1-31FB41885549}" destId="{070E81BE-2897-4EF6-82FB-0DC24E1D1867}" srcOrd="2" destOrd="0" parTransId="{7B5CF253-A94E-4F0A-9DB4-B39FEECB45D0}" sibTransId="{65C49EC9-D282-4FBA-A85B-F0BA2583AC00}"/>
    <dgm:cxn modelId="{66A2B754-3094-4AE1-AE20-C12D3CB9116C}" type="presOf" srcId="{A04089BD-7AB2-4EEB-85E8-DA235313E3B6}" destId="{10627779-0667-4809-8F6F-CA8E183DEC08}" srcOrd="1" destOrd="0" presId="urn:microsoft.com/office/officeart/2005/8/layout/vProcess5"/>
    <dgm:cxn modelId="{FA08A586-40FB-4C9F-BE09-2033411C89E6}" type="presOf" srcId="{070E81BE-2897-4EF6-82FB-0DC24E1D1867}" destId="{38DAA71C-4094-4A57-B1BE-15CDB431F3FA}" srcOrd="1" destOrd="0" presId="urn:microsoft.com/office/officeart/2005/8/layout/vProcess5"/>
    <dgm:cxn modelId="{95266CE6-EC7B-4E3B-8DC1-37C124D481DB}" type="presOf" srcId="{FD5D3DB2-5AC7-4EB7-A191-1DD3C7D10C4E}" destId="{D328AB8B-70EC-4AA1-9DF9-0D2EFB53AFD2}" srcOrd="0" destOrd="0" presId="urn:microsoft.com/office/officeart/2005/8/layout/vProcess5"/>
    <dgm:cxn modelId="{60E8AADD-049C-4610-9241-8B8B8BDE0E91}" type="presParOf" srcId="{FB3B4F92-15D0-491D-84D0-9C6B9CB3141A}" destId="{1F93819A-5CF5-49D2-AC8A-42EEB3256E35}" srcOrd="0" destOrd="0" presId="urn:microsoft.com/office/officeart/2005/8/layout/vProcess5"/>
    <dgm:cxn modelId="{D97A35A8-CAC6-4D97-A2D8-E7D292D32041}" type="presParOf" srcId="{FB3B4F92-15D0-491D-84D0-9C6B9CB3141A}" destId="{D328AB8B-70EC-4AA1-9DF9-0D2EFB53AFD2}" srcOrd="1" destOrd="0" presId="urn:microsoft.com/office/officeart/2005/8/layout/vProcess5"/>
    <dgm:cxn modelId="{D6EE242D-1706-4009-A0BD-9BFABC06AD2D}" type="presParOf" srcId="{FB3B4F92-15D0-491D-84D0-9C6B9CB3141A}" destId="{78077FD8-7442-478C-8E0D-E7BA47CC6FBB}" srcOrd="2" destOrd="0" presId="urn:microsoft.com/office/officeart/2005/8/layout/vProcess5"/>
    <dgm:cxn modelId="{A465D290-972E-4A6C-866F-82D14C10824F}" type="presParOf" srcId="{FB3B4F92-15D0-491D-84D0-9C6B9CB3141A}" destId="{B19F3946-393A-4049-95F1-3A6A17D6F957}" srcOrd="3" destOrd="0" presId="urn:microsoft.com/office/officeart/2005/8/layout/vProcess5"/>
    <dgm:cxn modelId="{0AF792E5-4873-4817-8748-DBC3BBA7A518}" type="presParOf" srcId="{FB3B4F92-15D0-491D-84D0-9C6B9CB3141A}" destId="{C60BD230-8618-4DFC-B7A2-B5952224C6F8}" srcOrd="4" destOrd="0" presId="urn:microsoft.com/office/officeart/2005/8/layout/vProcess5"/>
    <dgm:cxn modelId="{072863C3-9CAB-49D1-8F60-DFE99089A05A}" type="presParOf" srcId="{FB3B4F92-15D0-491D-84D0-9C6B9CB3141A}" destId="{51B272F9-460D-4023-A34D-A69BF8F4D856}" srcOrd="5" destOrd="0" presId="urn:microsoft.com/office/officeart/2005/8/layout/vProcess5"/>
    <dgm:cxn modelId="{599A797A-5B1A-4F6D-860A-F6A37381453A}" type="presParOf" srcId="{FB3B4F92-15D0-491D-84D0-9C6B9CB3141A}" destId="{6FCBA59D-C5CA-4F10-B26E-5D56491628CA}" srcOrd="6" destOrd="0" presId="urn:microsoft.com/office/officeart/2005/8/layout/vProcess5"/>
    <dgm:cxn modelId="{7BE380B3-D37A-4601-BAC0-C2096D37B8F5}" type="presParOf" srcId="{FB3B4F92-15D0-491D-84D0-9C6B9CB3141A}" destId="{10627779-0667-4809-8F6F-CA8E183DEC08}" srcOrd="7" destOrd="0" presId="urn:microsoft.com/office/officeart/2005/8/layout/vProcess5"/>
    <dgm:cxn modelId="{53EF7DFC-1578-44B0-A58A-3C6CC81F6D6D}" type="presParOf" srcId="{FB3B4F92-15D0-491D-84D0-9C6B9CB3141A}" destId="{38DAA71C-4094-4A57-B1BE-15CDB431F3F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839C3FA-2368-4F00-AC79-6A1E53AFD1AC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E26C38-3033-4720-9420-B140091271BD}">
      <dgm:prSet/>
      <dgm:spPr/>
      <dgm:t>
        <a:bodyPr/>
        <a:lstStyle/>
        <a:p>
          <a:r>
            <a:rPr lang="en-US"/>
            <a:t>Clinic must maintain logs of Covid vaccines administered</a:t>
          </a:r>
        </a:p>
      </dgm:t>
    </dgm:pt>
    <dgm:pt modelId="{BC4EF312-694D-44AB-9080-72BAC36D96AB}" type="parTrans" cxnId="{E574341D-C118-4508-99A4-56E1E7430E99}">
      <dgm:prSet/>
      <dgm:spPr/>
      <dgm:t>
        <a:bodyPr/>
        <a:lstStyle/>
        <a:p>
          <a:endParaRPr lang="en-US"/>
        </a:p>
      </dgm:t>
    </dgm:pt>
    <dgm:pt modelId="{B08078E6-8A8D-417C-A753-2F358EE829AE}" type="sibTrans" cxnId="{E574341D-C118-4508-99A4-56E1E7430E99}">
      <dgm:prSet/>
      <dgm:spPr/>
      <dgm:t>
        <a:bodyPr/>
        <a:lstStyle/>
        <a:p>
          <a:endParaRPr lang="en-US"/>
        </a:p>
      </dgm:t>
    </dgm:pt>
    <dgm:pt modelId="{A7E33F14-7685-49E4-9E1D-8EF5C039B242}">
      <dgm:prSet/>
      <dgm:spPr/>
      <dgm:t>
        <a:bodyPr/>
        <a:lstStyle/>
        <a:p>
          <a:r>
            <a:rPr lang="en-US"/>
            <a:t>For Medicare beneficiaries (Regular and Med. Advantage through 2021)</a:t>
          </a:r>
        </a:p>
      </dgm:t>
    </dgm:pt>
    <dgm:pt modelId="{149FB4B9-3F38-41A3-B3DA-BA0AC8D65BA5}" type="parTrans" cxnId="{962492D7-0A38-48A2-B35E-EF7C49D2D7C0}">
      <dgm:prSet/>
      <dgm:spPr/>
      <dgm:t>
        <a:bodyPr/>
        <a:lstStyle/>
        <a:p>
          <a:endParaRPr lang="en-US"/>
        </a:p>
      </dgm:t>
    </dgm:pt>
    <dgm:pt modelId="{372D7430-AE47-48A3-89B0-4E023C92F5D9}" type="sibTrans" cxnId="{962492D7-0A38-48A2-B35E-EF7C49D2D7C0}">
      <dgm:prSet/>
      <dgm:spPr/>
      <dgm:t>
        <a:bodyPr/>
        <a:lstStyle/>
        <a:p>
          <a:endParaRPr lang="en-US"/>
        </a:p>
      </dgm:t>
    </dgm:pt>
    <dgm:pt modelId="{24816E2F-4A5B-40A4-B596-8D91B7892A68}">
      <dgm:prSet/>
      <dgm:spPr/>
      <dgm:t>
        <a:bodyPr/>
        <a:lstStyle/>
        <a:p>
          <a:r>
            <a:rPr lang="en-US"/>
            <a:t>Patient Name	</a:t>
          </a:r>
        </a:p>
      </dgm:t>
    </dgm:pt>
    <dgm:pt modelId="{B80870B6-3383-4831-B60F-AF9FDF7D8D4A}" type="parTrans" cxnId="{AAAB1310-0F2B-461D-8537-487C604B739F}">
      <dgm:prSet/>
      <dgm:spPr/>
      <dgm:t>
        <a:bodyPr/>
        <a:lstStyle/>
        <a:p>
          <a:endParaRPr lang="en-US"/>
        </a:p>
      </dgm:t>
    </dgm:pt>
    <dgm:pt modelId="{D8A3E842-5CFD-4726-930C-BA999A7708BA}" type="sibTrans" cxnId="{AAAB1310-0F2B-461D-8537-487C604B739F}">
      <dgm:prSet/>
      <dgm:spPr/>
      <dgm:t>
        <a:bodyPr/>
        <a:lstStyle/>
        <a:p>
          <a:endParaRPr lang="en-US"/>
        </a:p>
      </dgm:t>
    </dgm:pt>
    <dgm:pt modelId="{EF1E75F8-4DAD-4263-9C61-574E080802AC}">
      <dgm:prSet/>
      <dgm:spPr/>
      <dgm:t>
        <a:bodyPr/>
        <a:lstStyle/>
        <a:p>
          <a:r>
            <a:rPr lang="en-US"/>
            <a:t>Medicare Number</a:t>
          </a:r>
        </a:p>
      </dgm:t>
    </dgm:pt>
    <dgm:pt modelId="{FEAB52CD-F7F3-4591-B4B8-FE9A59BA31AF}" type="parTrans" cxnId="{B8F6CE67-5E56-4764-8A8E-2BCDCEE44F3B}">
      <dgm:prSet/>
      <dgm:spPr/>
      <dgm:t>
        <a:bodyPr/>
        <a:lstStyle/>
        <a:p>
          <a:endParaRPr lang="en-US"/>
        </a:p>
      </dgm:t>
    </dgm:pt>
    <dgm:pt modelId="{77561B84-9485-4DE8-8740-158B488D2187}" type="sibTrans" cxnId="{B8F6CE67-5E56-4764-8A8E-2BCDCEE44F3B}">
      <dgm:prSet/>
      <dgm:spPr/>
      <dgm:t>
        <a:bodyPr/>
        <a:lstStyle/>
        <a:p>
          <a:endParaRPr lang="en-US"/>
        </a:p>
      </dgm:t>
    </dgm:pt>
    <dgm:pt modelId="{31335185-58C8-43E6-8442-CB3BF5500DDA}">
      <dgm:prSet/>
      <dgm:spPr/>
      <dgm:t>
        <a:bodyPr/>
        <a:lstStyle/>
        <a:p>
          <a:r>
            <a:rPr lang="en-US"/>
            <a:t>Date of Vaccine</a:t>
          </a:r>
        </a:p>
      </dgm:t>
    </dgm:pt>
    <dgm:pt modelId="{68E3E393-2BD4-4A71-A91D-50CB88378FDC}" type="parTrans" cxnId="{377B6E10-29EC-445B-AC40-B3DC097999F5}">
      <dgm:prSet/>
      <dgm:spPr/>
      <dgm:t>
        <a:bodyPr/>
        <a:lstStyle/>
        <a:p>
          <a:endParaRPr lang="en-US"/>
        </a:p>
      </dgm:t>
    </dgm:pt>
    <dgm:pt modelId="{FCB3E19B-2FB6-4C10-BC5D-3B1B99AC142F}" type="sibTrans" cxnId="{377B6E10-29EC-445B-AC40-B3DC097999F5}">
      <dgm:prSet/>
      <dgm:spPr/>
      <dgm:t>
        <a:bodyPr/>
        <a:lstStyle/>
        <a:p>
          <a:endParaRPr lang="en-US"/>
        </a:p>
      </dgm:t>
    </dgm:pt>
    <dgm:pt modelId="{80846FEE-D67B-41A6-A642-17BBC36AC798}">
      <dgm:prSet/>
      <dgm:spPr/>
      <dgm:t>
        <a:bodyPr/>
        <a:lstStyle/>
        <a:p>
          <a:r>
            <a:rPr lang="en-US"/>
            <a:t>Vaccine brand</a:t>
          </a:r>
        </a:p>
      </dgm:t>
    </dgm:pt>
    <dgm:pt modelId="{EA5E507D-260F-498B-B267-670CEDC97169}" type="parTrans" cxnId="{8D59284B-5127-4D79-B5F7-095119D27F01}">
      <dgm:prSet/>
      <dgm:spPr/>
      <dgm:t>
        <a:bodyPr/>
        <a:lstStyle/>
        <a:p>
          <a:endParaRPr lang="en-US"/>
        </a:p>
      </dgm:t>
    </dgm:pt>
    <dgm:pt modelId="{AC408B04-CA4B-480C-B729-50B238197614}" type="sibTrans" cxnId="{8D59284B-5127-4D79-B5F7-095119D27F01}">
      <dgm:prSet/>
      <dgm:spPr/>
      <dgm:t>
        <a:bodyPr/>
        <a:lstStyle/>
        <a:p>
          <a:endParaRPr lang="en-US"/>
        </a:p>
      </dgm:t>
    </dgm:pt>
    <dgm:pt modelId="{968E32DF-7ABF-4040-94EB-4CF459B03B93}" type="pres">
      <dgm:prSet presAssocID="{1839C3FA-2368-4F00-AC79-6A1E53AFD1AC}" presName="Name0" presStyleCnt="0">
        <dgm:presLayoutVars>
          <dgm:dir/>
          <dgm:animLvl val="lvl"/>
          <dgm:resizeHandles val="exact"/>
        </dgm:presLayoutVars>
      </dgm:prSet>
      <dgm:spPr/>
    </dgm:pt>
    <dgm:pt modelId="{39103FD2-BFC2-488A-97DD-A8C0C17FE226}" type="pres">
      <dgm:prSet presAssocID="{A7E33F14-7685-49E4-9E1D-8EF5C039B242}" presName="boxAndChildren" presStyleCnt="0"/>
      <dgm:spPr/>
    </dgm:pt>
    <dgm:pt modelId="{DF94993E-44B9-499A-9E3C-6DB2DACE9BEC}" type="pres">
      <dgm:prSet presAssocID="{A7E33F14-7685-49E4-9E1D-8EF5C039B242}" presName="parentTextBox" presStyleLbl="node1" presStyleIdx="0" presStyleCnt="2"/>
      <dgm:spPr/>
    </dgm:pt>
    <dgm:pt modelId="{C803351F-9DD0-4D3F-9748-9CCEF8E99E5B}" type="pres">
      <dgm:prSet presAssocID="{A7E33F14-7685-49E4-9E1D-8EF5C039B242}" presName="entireBox" presStyleLbl="node1" presStyleIdx="0" presStyleCnt="2"/>
      <dgm:spPr/>
    </dgm:pt>
    <dgm:pt modelId="{E777AA1E-68E1-493D-BE32-096E77B7202A}" type="pres">
      <dgm:prSet presAssocID="{A7E33F14-7685-49E4-9E1D-8EF5C039B242}" presName="descendantBox" presStyleCnt="0"/>
      <dgm:spPr/>
    </dgm:pt>
    <dgm:pt modelId="{27D9B48B-B39D-463B-BA93-563F9E1A9FBC}" type="pres">
      <dgm:prSet presAssocID="{24816E2F-4A5B-40A4-B596-8D91B7892A68}" presName="childTextBox" presStyleLbl="fgAccFollowNode1" presStyleIdx="0" presStyleCnt="4">
        <dgm:presLayoutVars>
          <dgm:bulletEnabled val="1"/>
        </dgm:presLayoutVars>
      </dgm:prSet>
      <dgm:spPr/>
    </dgm:pt>
    <dgm:pt modelId="{C1F20157-EF9B-4926-B47D-375BAB04E9D5}" type="pres">
      <dgm:prSet presAssocID="{EF1E75F8-4DAD-4263-9C61-574E080802AC}" presName="childTextBox" presStyleLbl="fgAccFollowNode1" presStyleIdx="1" presStyleCnt="4">
        <dgm:presLayoutVars>
          <dgm:bulletEnabled val="1"/>
        </dgm:presLayoutVars>
      </dgm:prSet>
      <dgm:spPr/>
    </dgm:pt>
    <dgm:pt modelId="{51CEFC46-0C03-4915-9E8B-40F7E48CDAAD}" type="pres">
      <dgm:prSet presAssocID="{31335185-58C8-43E6-8442-CB3BF5500DDA}" presName="childTextBox" presStyleLbl="fgAccFollowNode1" presStyleIdx="2" presStyleCnt="4">
        <dgm:presLayoutVars>
          <dgm:bulletEnabled val="1"/>
        </dgm:presLayoutVars>
      </dgm:prSet>
      <dgm:spPr/>
    </dgm:pt>
    <dgm:pt modelId="{FEF8A928-3F0F-4315-A6B0-EDE8130CD4BB}" type="pres">
      <dgm:prSet presAssocID="{80846FEE-D67B-41A6-A642-17BBC36AC798}" presName="childTextBox" presStyleLbl="fgAccFollowNode1" presStyleIdx="3" presStyleCnt="4">
        <dgm:presLayoutVars>
          <dgm:bulletEnabled val="1"/>
        </dgm:presLayoutVars>
      </dgm:prSet>
      <dgm:spPr/>
    </dgm:pt>
    <dgm:pt modelId="{07B95547-0DDA-4793-96A9-8F8B2787896E}" type="pres">
      <dgm:prSet presAssocID="{B08078E6-8A8D-417C-A753-2F358EE829AE}" presName="sp" presStyleCnt="0"/>
      <dgm:spPr/>
    </dgm:pt>
    <dgm:pt modelId="{60496E21-B9C1-43FF-8727-6C783CC372F5}" type="pres">
      <dgm:prSet presAssocID="{3BE26C38-3033-4720-9420-B140091271BD}" presName="arrowAndChildren" presStyleCnt="0"/>
      <dgm:spPr/>
    </dgm:pt>
    <dgm:pt modelId="{8A3562CE-E68B-41C8-BA9D-04A1F1FC72F7}" type="pres">
      <dgm:prSet presAssocID="{3BE26C38-3033-4720-9420-B140091271BD}" presName="parentTextArrow" presStyleLbl="node1" presStyleIdx="1" presStyleCnt="2"/>
      <dgm:spPr/>
    </dgm:pt>
  </dgm:ptLst>
  <dgm:cxnLst>
    <dgm:cxn modelId="{AAAB1310-0F2B-461D-8537-487C604B739F}" srcId="{A7E33F14-7685-49E4-9E1D-8EF5C039B242}" destId="{24816E2F-4A5B-40A4-B596-8D91B7892A68}" srcOrd="0" destOrd="0" parTransId="{B80870B6-3383-4831-B60F-AF9FDF7D8D4A}" sibTransId="{D8A3E842-5CFD-4726-930C-BA999A7708BA}"/>
    <dgm:cxn modelId="{377B6E10-29EC-445B-AC40-B3DC097999F5}" srcId="{A7E33F14-7685-49E4-9E1D-8EF5C039B242}" destId="{31335185-58C8-43E6-8442-CB3BF5500DDA}" srcOrd="2" destOrd="0" parTransId="{68E3E393-2BD4-4A71-A91D-50CB88378FDC}" sibTransId="{FCB3E19B-2FB6-4C10-BC5D-3B1B99AC142F}"/>
    <dgm:cxn modelId="{E574341D-C118-4508-99A4-56E1E7430E99}" srcId="{1839C3FA-2368-4F00-AC79-6A1E53AFD1AC}" destId="{3BE26C38-3033-4720-9420-B140091271BD}" srcOrd="0" destOrd="0" parTransId="{BC4EF312-694D-44AB-9080-72BAC36D96AB}" sibTransId="{B08078E6-8A8D-417C-A753-2F358EE829AE}"/>
    <dgm:cxn modelId="{C1F9811D-A122-4AF2-A610-7B4B5C0A4CF5}" type="presOf" srcId="{1839C3FA-2368-4F00-AC79-6A1E53AFD1AC}" destId="{968E32DF-7ABF-4040-94EB-4CF459B03B93}" srcOrd="0" destOrd="0" presId="urn:microsoft.com/office/officeart/2005/8/layout/process4"/>
    <dgm:cxn modelId="{B8F6CE67-5E56-4764-8A8E-2BCDCEE44F3B}" srcId="{A7E33F14-7685-49E4-9E1D-8EF5C039B242}" destId="{EF1E75F8-4DAD-4263-9C61-574E080802AC}" srcOrd="1" destOrd="0" parTransId="{FEAB52CD-F7F3-4591-B4B8-FE9A59BA31AF}" sibTransId="{77561B84-9485-4DE8-8740-158B488D2187}"/>
    <dgm:cxn modelId="{8D59284B-5127-4D79-B5F7-095119D27F01}" srcId="{A7E33F14-7685-49E4-9E1D-8EF5C039B242}" destId="{80846FEE-D67B-41A6-A642-17BBC36AC798}" srcOrd="3" destOrd="0" parTransId="{EA5E507D-260F-498B-B267-670CEDC97169}" sibTransId="{AC408B04-CA4B-480C-B729-50B238197614}"/>
    <dgm:cxn modelId="{31BBDA53-921E-46FF-8428-8336FD8C9315}" type="presOf" srcId="{80846FEE-D67B-41A6-A642-17BBC36AC798}" destId="{FEF8A928-3F0F-4315-A6B0-EDE8130CD4BB}" srcOrd="0" destOrd="0" presId="urn:microsoft.com/office/officeart/2005/8/layout/process4"/>
    <dgm:cxn modelId="{BFC44A7C-7B9A-4145-9431-A05BC6A2F759}" type="presOf" srcId="{24816E2F-4A5B-40A4-B596-8D91B7892A68}" destId="{27D9B48B-B39D-463B-BA93-563F9E1A9FBC}" srcOrd="0" destOrd="0" presId="urn:microsoft.com/office/officeart/2005/8/layout/process4"/>
    <dgm:cxn modelId="{1E56EE7C-9FAD-4452-BA61-13A652055122}" type="presOf" srcId="{A7E33F14-7685-49E4-9E1D-8EF5C039B242}" destId="{C803351F-9DD0-4D3F-9748-9CCEF8E99E5B}" srcOrd="1" destOrd="0" presId="urn:microsoft.com/office/officeart/2005/8/layout/process4"/>
    <dgm:cxn modelId="{4CBFE782-5195-487E-8079-21C0069FC3BD}" type="presOf" srcId="{3BE26C38-3033-4720-9420-B140091271BD}" destId="{8A3562CE-E68B-41C8-BA9D-04A1F1FC72F7}" srcOrd="0" destOrd="0" presId="urn:microsoft.com/office/officeart/2005/8/layout/process4"/>
    <dgm:cxn modelId="{B793179E-E315-4A42-9DE4-E845F61AE48A}" type="presOf" srcId="{EF1E75F8-4DAD-4263-9C61-574E080802AC}" destId="{C1F20157-EF9B-4926-B47D-375BAB04E9D5}" srcOrd="0" destOrd="0" presId="urn:microsoft.com/office/officeart/2005/8/layout/process4"/>
    <dgm:cxn modelId="{8E25789E-DA31-4B4F-855D-FEC44E5862BD}" type="presOf" srcId="{A7E33F14-7685-49E4-9E1D-8EF5C039B242}" destId="{DF94993E-44B9-499A-9E3C-6DB2DACE9BEC}" srcOrd="0" destOrd="0" presId="urn:microsoft.com/office/officeart/2005/8/layout/process4"/>
    <dgm:cxn modelId="{962492D7-0A38-48A2-B35E-EF7C49D2D7C0}" srcId="{1839C3FA-2368-4F00-AC79-6A1E53AFD1AC}" destId="{A7E33F14-7685-49E4-9E1D-8EF5C039B242}" srcOrd="1" destOrd="0" parTransId="{149FB4B9-3F38-41A3-B3DA-BA0AC8D65BA5}" sibTransId="{372D7430-AE47-48A3-89B0-4E023C92F5D9}"/>
    <dgm:cxn modelId="{4C1723F5-73F9-4271-8018-DEAB554604B5}" type="presOf" srcId="{31335185-58C8-43E6-8442-CB3BF5500DDA}" destId="{51CEFC46-0C03-4915-9E8B-40F7E48CDAAD}" srcOrd="0" destOrd="0" presId="urn:microsoft.com/office/officeart/2005/8/layout/process4"/>
    <dgm:cxn modelId="{E3D6529E-3F7A-441A-B286-829B97FFA41B}" type="presParOf" srcId="{968E32DF-7ABF-4040-94EB-4CF459B03B93}" destId="{39103FD2-BFC2-488A-97DD-A8C0C17FE226}" srcOrd="0" destOrd="0" presId="urn:microsoft.com/office/officeart/2005/8/layout/process4"/>
    <dgm:cxn modelId="{1E330A6C-D35A-45B8-978E-B503CF54E9F3}" type="presParOf" srcId="{39103FD2-BFC2-488A-97DD-A8C0C17FE226}" destId="{DF94993E-44B9-499A-9E3C-6DB2DACE9BEC}" srcOrd="0" destOrd="0" presId="urn:microsoft.com/office/officeart/2005/8/layout/process4"/>
    <dgm:cxn modelId="{AF7C4D9A-CEDE-497E-B659-E244F9DDA23A}" type="presParOf" srcId="{39103FD2-BFC2-488A-97DD-A8C0C17FE226}" destId="{C803351F-9DD0-4D3F-9748-9CCEF8E99E5B}" srcOrd="1" destOrd="0" presId="urn:microsoft.com/office/officeart/2005/8/layout/process4"/>
    <dgm:cxn modelId="{DC393724-DB9E-4C52-97DF-F18137910ABE}" type="presParOf" srcId="{39103FD2-BFC2-488A-97DD-A8C0C17FE226}" destId="{E777AA1E-68E1-493D-BE32-096E77B7202A}" srcOrd="2" destOrd="0" presId="urn:microsoft.com/office/officeart/2005/8/layout/process4"/>
    <dgm:cxn modelId="{AC29CF96-CCD2-4859-9C43-A28DB86A1BFE}" type="presParOf" srcId="{E777AA1E-68E1-493D-BE32-096E77B7202A}" destId="{27D9B48B-B39D-463B-BA93-563F9E1A9FBC}" srcOrd="0" destOrd="0" presId="urn:microsoft.com/office/officeart/2005/8/layout/process4"/>
    <dgm:cxn modelId="{88654A88-00BA-45CA-BF2A-9B00996AC279}" type="presParOf" srcId="{E777AA1E-68E1-493D-BE32-096E77B7202A}" destId="{C1F20157-EF9B-4926-B47D-375BAB04E9D5}" srcOrd="1" destOrd="0" presId="urn:microsoft.com/office/officeart/2005/8/layout/process4"/>
    <dgm:cxn modelId="{7F96CA56-3419-4E0F-89E4-3355AD2B369E}" type="presParOf" srcId="{E777AA1E-68E1-493D-BE32-096E77B7202A}" destId="{51CEFC46-0C03-4915-9E8B-40F7E48CDAAD}" srcOrd="2" destOrd="0" presId="urn:microsoft.com/office/officeart/2005/8/layout/process4"/>
    <dgm:cxn modelId="{DA028D15-B393-4AF8-A7EF-12D84A2E49D2}" type="presParOf" srcId="{E777AA1E-68E1-493D-BE32-096E77B7202A}" destId="{FEF8A928-3F0F-4315-A6B0-EDE8130CD4BB}" srcOrd="3" destOrd="0" presId="urn:microsoft.com/office/officeart/2005/8/layout/process4"/>
    <dgm:cxn modelId="{34E21269-24F0-4298-9BDC-1BD9F09E1207}" type="presParOf" srcId="{968E32DF-7ABF-4040-94EB-4CF459B03B93}" destId="{07B95547-0DDA-4793-96A9-8F8B2787896E}" srcOrd="1" destOrd="0" presId="urn:microsoft.com/office/officeart/2005/8/layout/process4"/>
    <dgm:cxn modelId="{B6A246DE-AF63-48E7-A75C-ED44DBDCE08A}" type="presParOf" srcId="{968E32DF-7ABF-4040-94EB-4CF459B03B93}" destId="{60496E21-B9C1-43FF-8727-6C783CC372F5}" srcOrd="2" destOrd="0" presId="urn:microsoft.com/office/officeart/2005/8/layout/process4"/>
    <dgm:cxn modelId="{875FF9BB-70DC-4B36-9B22-C7C3171D2596}" type="presParOf" srcId="{60496E21-B9C1-43FF-8727-6C783CC372F5}" destId="{8A3562CE-E68B-41C8-BA9D-04A1F1FC72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1BF12CF-D692-47F2-90C3-1E67B9A4F0CA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A59B721-B0EF-4349-8499-41B5355AF693}">
      <dgm:prSet/>
      <dgm:spPr/>
      <dgm:t>
        <a:bodyPr/>
        <a:lstStyle/>
        <a:p>
          <a:r>
            <a:rPr lang="en-US"/>
            <a:t>Data is pulled from the clinic’s PS&amp;R</a:t>
          </a:r>
        </a:p>
      </dgm:t>
    </dgm:pt>
    <dgm:pt modelId="{47475FF5-66FB-4800-8ECC-E72A9C9EA752}" type="parTrans" cxnId="{4D4D37EA-6359-412A-8929-58A7DB5FA7D4}">
      <dgm:prSet/>
      <dgm:spPr/>
      <dgm:t>
        <a:bodyPr/>
        <a:lstStyle/>
        <a:p>
          <a:endParaRPr lang="en-US"/>
        </a:p>
      </dgm:t>
    </dgm:pt>
    <dgm:pt modelId="{704ED04F-3529-4331-91EC-3664A5795D48}" type="sibTrans" cxnId="{4D4D37EA-6359-412A-8929-58A7DB5FA7D4}">
      <dgm:prSet/>
      <dgm:spPr/>
      <dgm:t>
        <a:bodyPr/>
        <a:lstStyle/>
        <a:p>
          <a:endParaRPr lang="en-US"/>
        </a:p>
      </dgm:t>
    </dgm:pt>
    <dgm:pt modelId="{72B574A4-F231-4FD1-BBF6-04AAF001BA90}">
      <dgm:prSet/>
      <dgm:spPr/>
      <dgm:t>
        <a:bodyPr/>
        <a:lstStyle/>
        <a:p>
          <a:r>
            <a:rPr lang="en-US"/>
            <a:t>Medicare visits – include preventive visits</a:t>
          </a:r>
        </a:p>
      </dgm:t>
    </dgm:pt>
    <dgm:pt modelId="{FBCAC54E-6DC6-4380-A97E-762ABFF02756}" type="parTrans" cxnId="{68DDC20A-6240-42AB-A2B2-0589D853CC5E}">
      <dgm:prSet/>
      <dgm:spPr/>
      <dgm:t>
        <a:bodyPr/>
        <a:lstStyle/>
        <a:p>
          <a:endParaRPr lang="en-US"/>
        </a:p>
      </dgm:t>
    </dgm:pt>
    <dgm:pt modelId="{AC9674AE-D0D7-4C5D-99C2-E06B4C8A39B6}" type="sibTrans" cxnId="{68DDC20A-6240-42AB-A2B2-0589D853CC5E}">
      <dgm:prSet/>
      <dgm:spPr/>
      <dgm:t>
        <a:bodyPr/>
        <a:lstStyle/>
        <a:p>
          <a:endParaRPr lang="en-US"/>
        </a:p>
      </dgm:t>
    </dgm:pt>
    <dgm:pt modelId="{19A71EC4-71F0-4800-BA1C-63D1622F88A9}">
      <dgm:prSet/>
      <dgm:spPr/>
      <dgm:t>
        <a:bodyPr/>
        <a:lstStyle/>
        <a:p>
          <a:r>
            <a:rPr lang="en-US"/>
            <a:t>Deductibles</a:t>
          </a:r>
        </a:p>
      </dgm:t>
    </dgm:pt>
    <dgm:pt modelId="{2720B2E6-7F08-4A7E-AA67-A674A68101E4}" type="parTrans" cxnId="{E70AFE59-8CF6-4CB3-BDBD-CBA99EFA0923}">
      <dgm:prSet/>
      <dgm:spPr/>
      <dgm:t>
        <a:bodyPr/>
        <a:lstStyle/>
        <a:p>
          <a:endParaRPr lang="en-US"/>
        </a:p>
      </dgm:t>
    </dgm:pt>
    <dgm:pt modelId="{5A3810C3-0038-4487-AB69-7CA3B039AD13}" type="sibTrans" cxnId="{E70AFE59-8CF6-4CB3-BDBD-CBA99EFA0923}">
      <dgm:prSet/>
      <dgm:spPr/>
      <dgm:t>
        <a:bodyPr/>
        <a:lstStyle/>
        <a:p>
          <a:endParaRPr lang="en-US"/>
        </a:p>
      </dgm:t>
    </dgm:pt>
    <dgm:pt modelId="{A40F8A76-B111-4213-8867-B0D31220C1D5}">
      <dgm:prSet/>
      <dgm:spPr/>
      <dgm:t>
        <a:bodyPr/>
        <a:lstStyle/>
        <a:p>
          <a:r>
            <a:rPr lang="en-US"/>
            <a:t>Total Medicare charges</a:t>
          </a:r>
        </a:p>
      </dgm:t>
    </dgm:pt>
    <dgm:pt modelId="{24DBCD2B-D00A-446B-BF8F-BA65782F1B3B}" type="parTrans" cxnId="{365A842A-590F-4237-803B-6E9295747DBB}">
      <dgm:prSet/>
      <dgm:spPr/>
      <dgm:t>
        <a:bodyPr/>
        <a:lstStyle/>
        <a:p>
          <a:endParaRPr lang="en-US"/>
        </a:p>
      </dgm:t>
    </dgm:pt>
    <dgm:pt modelId="{F00915E1-D069-42A6-9C97-947D1DF068B8}" type="sibTrans" cxnId="{365A842A-590F-4237-803B-6E9295747DBB}">
      <dgm:prSet/>
      <dgm:spPr/>
      <dgm:t>
        <a:bodyPr/>
        <a:lstStyle/>
        <a:p>
          <a:endParaRPr lang="en-US"/>
        </a:p>
      </dgm:t>
    </dgm:pt>
    <dgm:pt modelId="{FF7ACC72-08C4-4A91-9CA3-C5BD73806DF3}">
      <dgm:prSet/>
      <dgm:spPr/>
      <dgm:t>
        <a:bodyPr/>
        <a:lstStyle/>
        <a:p>
          <a:r>
            <a:rPr lang="en-US"/>
            <a:t>Medicare preventive charges</a:t>
          </a:r>
        </a:p>
      </dgm:t>
    </dgm:pt>
    <dgm:pt modelId="{C858D5F6-7CBD-430B-B245-F06CB6B89F72}" type="parTrans" cxnId="{1AAFE1CD-DD9B-492A-98E2-94072E30D629}">
      <dgm:prSet/>
      <dgm:spPr/>
      <dgm:t>
        <a:bodyPr/>
        <a:lstStyle/>
        <a:p>
          <a:endParaRPr lang="en-US"/>
        </a:p>
      </dgm:t>
    </dgm:pt>
    <dgm:pt modelId="{76DC7415-3585-4E88-9275-17EFD03170E2}" type="sibTrans" cxnId="{1AAFE1CD-DD9B-492A-98E2-94072E30D629}">
      <dgm:prSet/>
      <dgm:spPr/>
      <dgm:t>
        <a:bodyPr/>
        <a:lstStyle/>
        <a:p>
          <a:endParaRPr lang="en-US"/>
        </a:p>
      </dgm:t>
    </dgm:pt>
    <dgm:pt modelId="{928BD6C1-B7AD-4DC5-B2F3-68FD6D88830D}" type="pres">
      <dgm:prSet presAssocID="{91BF12CF-D692-47F2-90C3-1E67B9A4F0CA}" presName="outerComposite" presStyleCnt="0">
        <dgm:presLayoutVars>
          <dgm:chMax val="5"/>
          <dgm:dir/>
          <dgm:resizeHandles val="exact"/>
        </dgm:presLayoutVars>
      </dgm:prSet>
      <dgm:spPr/>
    </dgm:pt>
    <dgm:pt modelId="{60F9D694-1107-4A1F-A5EB-A956538BA8A7}" type="pres">
      <dgm:prSet presAssocID="{91BF12CF-D692-47F2-90C3-1E67B9A4F0CA}" presName="dummyMaxCanvas" presStyleCnt="0">
        <dgm:presLayoutVars/>
      </dgm:prSet>
      <dgm:spPr/>
    </dgm:pt>
    <dgm:pt modelId="{95D65412-936C-4E9C-8A69-FB9FBCE26EF7}" type="pres">
      <dgm:prSet presAssocID="{91BF12CF-D692-47F2-90C3-1E67B9A4F0CA}" presName="FiveNodes_1" presStyleLbl="node1" presStyleIdx="0" presStyleCnt="5">
        <dgm:presLayoutVars>
          <dgm:bulletEnabled val="1"/>
        </dgm:presLayoutVars>
      </dgm:prSet>
      <dgm:spPr/>
    </dgm:pt>
    <dgm:pt modelId="{3667EA79-82A0-475F-8D4B-1BFA8EEEA35A}" type="pres">
      <dgm:prSet presAssocID="{91BF12CF-D692-47F2-90C3-1E67B9A4F0CA}" presName="FiveNodes_2" presStyleLbl="node1" presStyleIdx="1" presStyleCnt="5">
        <dgm:presLayoutVars>
          <dgm:bulletEnabled val="1"/>
        </dgm:presLayoutVars>
      </dgm:prSet>
      <dgm:spPr/>
    </dgm:pt>
    <dgm:pt modelId="{CCF39B0D-0E5A-4A17-8E80-5871C3335B72}" type="pres">
      <dgm:prSet presAssocID="{91BF12CF-D692-47F2-90C3-1E67B9A4F0CA}" presName="FiveNodes_3" presStyleLbl="node1" presStyleIdx="2" presStyleCnt="5">
        <dgm:presLayoutVars>
          <dgm:bulletEnabled val="1"/>
        </dgm:presLayoutVars>
      </dgm:prSet>
      <dgm:spPr/>
    </dgm:pt>
    <dgm:pt modelId="{B5376E76-95F2-41A0-A482-5B3B23C4AAEB}" type="pres">
      <dgm:prSet presAssocID="{91BF12CF-D692-47F2-90C3-1E67B9A4F0CA}" presName="FiveNodes_4" presStyleLbl="node1" presStyleIdx="3" presStyleCnt="5">
        <dgm:presLayoutVars>
          <dgm:bulletEnabled val="1"/>
        </dgm:presLayoutVars>
      </dgm:prSet>
      <dgm:spPr/>
    </dgm:pt>
    <dgm:pt modelId="{B0635E22-8124-4856-A406-5B4269FB8F8D}" type="pres">
      <dgm:prSet presAssocID="{91BF12CF-D692-47F2-90C3-1E67B9A4F0CA}" presName="FiveNodes_5" presStyleLbl="node1" presStyleIdx="4" presStyleCnt="5">
        <dgm:presLayoutVars>
          <dgm:bulletEnabled val="1"/>
        </dgm:presLayoutVars>
      </dgm:prSet>
      <dgm:spPr/>
    </dgm:pt>
    <dgm:pt modelId="{B3CDE607-5E76-4F97-82E5-0CDA72DB65CE}" type="pres">
      <dgm:prSet presAssocID="{91BF12CF-D692-47F2-90C3-1E67B9A4F0CA}" presName="FiveConn_1-2" presStyleLbl="fgAccFollowNode1" presStyleIdx="0" presStyleCnt="4">
        <dgm:presLayoutVars>
          <dgm:bulletEnabled val="1"/>
        </dgm:presLayoutVars>
      </dgm:prSet>
      <dgm:spPr/>
    </dgm:pt>
    <dgm:pt modelId="{B9DCC299-6093-4114-AF96-A2CA181B1EC2}" type="pres">
      <dgm:prSet presAssocID="{91BF12CF-D692-47F2-90C3-1E67B9A4F0CA}" presName="FiveConn_2-3" presStyleLbl="fgAccFollowNode1" presStyleIdx="1" presStyleCnt="4">
        <dgm:presLayoutVars>
          <dgm:bulletEnabled val="1"/>
        </dgm:presLayoutVars>
      </dgm:prSet>
      <dgm:spPr/>
    </dgm:pt>
    <dgm:pt modelId="{A90EC384-4700-469A-9D3A-BAB1DE8602E3}" type="pres">
      <dgm:prSet presAssocID="{91BF12CF-D692-47F2-90C3-1E67B9A4F0CA}" presName="FiveConn_3-4" presStyleLbl="fgAccFollowNode1" presStyleIdx="2" presStyleCnt="4">
        <dgm:presLayoutVars>
          <dgm:bulletEnabled val="1"/>
        </dgm:presLayoutVars>
      </dgm:prSet>
      <dgm:spPr/>
    </dgm:pt>
    <dgm:pt modelId="{670969A7-7586-4C4D-BB61-492A8BD69A72}" type="pres">
      <dgm:prSet presAssocID="{91BF12CF-D692-47F2-90C3-1E67B9A4F0CA}" presName="FiveConn_4-5" presStyleLbl="fgAccFollowNode1" presStyleIdx="3" presStyleCnt="4">
        <dgm:presLayoutVars>
          <dgm:bulletEnabled val="1"/>
        </dgm:presLayoutVars>
      </dgm:prSet>
      <dgm:spPr/>
    </dgm:pt>
    <dgm:pt modelId="{D3B4E22A-48C7-436D-8DB9-BC96E45A872C}" type="pres">
      <dgm:prSet presAssocID="{91BF12CF-D692-47F2-90C3-1E67B9A4F0CA}" presName="FiveNodes_1_text" presStyleLbl="node1" presStyleIdx="4" presStyleCnt="5">
        <dgm:presLayoutVars>
          <dgm:bulletEnabled val="1"/>
        </dgm:presLayoutVars>
      </dgm:prSet>
      <dgm:spPr/>
    </dgm:pt>
    <dgm:pt modelId="{72D83671-C3EA-42EC-A475-943BF441CBDE}" type="pres">
      <dgm:prSet presAssocID="{91BF12CF-D692-47F2-90C3-1E67B9A4F0CA}" presName="FiveNodes_2_text" presStyleLbl="node1" presStyleIdx="4" presStyleCnt="5">
        <dgm:presLayoutVars>
          <dgm:bulletEnabled val="1"/>
        </dgm:presLayoutVars>
      </dgm:prSet>
      <dgm:spPr/>
    </dgm:pt>
    <dgm:pt modelId="{BB58166F-6987-431F-807E-F31325664334}" type="pres">
      <dgm:prSet presAssocID="{91BF12CF-D692-47F2-90C3-1E67B9A4F0CA}" presName="FiveNodes_3_text" presStyleLbl="node1" presStyleIdx="4" presStyleCnt="5">
        <dgm:presLayoutVars>
          <dgm:bulletEnabled val="1"/>
        </dgm:presLayoutVars>
      </dgm:prSet>
      <dgm:spPr/>
    </dgm:pt>
    <dgm:pt modelId="{B848BC68-2C7C-478E-AEE4-AEF104AFD48A}" type="pres">
      <dgm:prSet presAssocID="{91BF12CF-D692-47F2-90C3-1E67B9A4F0CA}" presName="FiveNodes_4_text" presStyleLbl="node1" presStyleIdx="4" presStyleCnt="5">
        <dgm:presLayoutVars>
          <dgm:bulletEnabled val="1"/>
        </dgm:presLayoutVars>
      </dgm:prSet>
      <dgm:spPr/>
    </dgm:pt>
    <dgm:pt modelId="{961669A6-8AB8-4FC9-AE25-BA63DA9E8711}" type="pres">
      <dgm:prSet presAssocID="{91BF12CF-D692-47F2-90C3-1E67B9A4F0C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8DDC20A-6240-42AB-A2B2-0589D853CC5E}" srcId="{91BF12CF-D692-47F2-90C3-1E67B9A4F0CA}" destId="{72B574A4-F231-4FD1-BBF6-04AAF001BA90}" srcOrd="1" destOrd="0" parTransId="{FBCAC54E-6DC6-4380-A97E-762ABFF02756}" sibTransId="{AC9674AE-D0D7-4C5D-99C2-E06B4C8A39B6}"/>
    <dgm:cxn modelId="{E0092F1D-65F6-49F9-85B4-C8F05A6F5B8C}" type="presOf" srcId="{1A59B721-B0EF-4349-8499-41B5355AF693}" destId="{D3B4E22A-48C7-436D-8DB9-BC96E45A872C}" srcOrd="1" destOrd="0" presId="urn:microsoft.com/office/officeart/2005/8/layout/vProcess5"/>
    <dgm:cxn modelId="{B0D2D11E-4904-4E41-813B-EDC25CE7D615}" type="presOf" srcId="{AC9674AE-D0D7-4C5D-99C2-E06B4C8A39B6}" destId="{B9DCC299-6093-4114-AF96-A2CA181B1EC2}" srcOrd="0" destOrd="0" presId="urn:microsoft.com/office/officeart/2005/8/layout/vProcess5"/>
    <dgm:cxn modelId="{365A842A-590F-4237-803B-6E9295747DBB}" srcId="{91BF12CF-D692-47F2-90C3-1E67B9A4F0CA}" destId="{A40F8A76-B111-4213-8867-B0D31220C1D5}" srcOrd="3" destOrd="0" parTransId="{24DBCD2B-D00A-446B-BF8F-BA65782F1B3B}" sibTransId="{F00915E1-D069-42A6-9C97-947D1DF068B8}"/>
    <dgm:cxn modelId="{F6710F3C-958A-4C4C-A8A0-CF0877C19C7A}" type="presOf" srcId="{19A71EC4-71F0-4800-BA1C-63D1622F88A9}" destId="{BB58166F-6987-431F-807E-F31325664334}" srcOrd="1" destOrd="0" presId="urn:microsoft.com/office/officeart/2005/8/layout/vProcess5"/>
    <dgm:cxn modelId="{6DA25D64-FF62-4B2E-9E87-AFA9C3AB3B76}" type="presOf" srcId="{5A3810C3-0038-4487-AB69-7CA3B039AD13}" destId="{A90EC384-4700-469A-9D3A-BAB1DE8602E3}" srcOrd="0" destOrd="0" presId="urn:microsoft.com/office/officeart/2005/8/layout/vProcess5"/>
    <dgm:cxn modelId="{31EE5667-EE21-4F31-8E7A-4D079265C974}" type="presOf" srcId="{1A59B721-B0EF-4349-8499-41B5355AF693}" destId="{95D65412-936C-4E9C-8A69-FB9FBCE26EF7}" srcOrd="0" destOrd="0" presId="urn:microsoft.com/office/officeart/2005/8/layout/vProcess5"/>
    <dgm:cxn modelId="{9F643F72-9531-4FC7-A3B0-26DA3C1A710A}" type="presOf" srcId="{FF7ACC72-08C4-4A91-9CA3-C5BD73806DF3}" destId="{961669A6-8AB8-4FC9-AE25-BA63DA9E8711}" srcOrd="1" destOrd="0" presId="urn:microsoft.com/office/officeart/2005/8/layout/vProcess5"/>
    <dgm:cxn modelId="{3AEFA156-B8DD-476F-988C-ED0EB186BFE1}" type="presOf" srcId="{FF7ACC72-08C4-4A91-9CA3-C5BD73806DF3}" destId="{B0635E22-8124-4856-A406-5B4269FB8F8D}" srcOrd="0" destOrd="0" presId="urn:microsoft.com/office/officeart/2005/8/layout/vProcess5"/>
    <dgm:cxn modelId="{EC9A2A77-CDFB-45C7-BA53-29508E3061D9}" type="presOf" srcId="{91BF12CF-D692-47F2-90C3-1E67B9A4F0CA}" destId="{928BD6C1-B7AD-4DC5-B2F3-68FD6D88830D}" srcOrd="0" destOrd="0" presId="urn:microsoft.com/office/officeart/2005/8/layout/vProcess5"/>
    <dgm:cxn modelId="{E70AFE59-8CF6-4CB3-BDBD-CBA99EFA0923}" srcId="{91BF12CF-D692-47F2-90C3-1E67B9A4F0CA}" destId="{19A71EC4-71F0-4800-BA1C-63D1622F88A9}" srcOrd="2" destOrd="0" parTransId="{2720B2E6-7F08-4A7E-AA67-A674A68101E4}" sibTransId="{5A3810C3-0038-4487-AB69-7CA3B039AD13}"/>
    <dgm:cxn modelId="{D354BE84-2E23-4588-BC44-57A3C479F15B}" type="presOf" srcId="{A40F8A76-B111-4213-8867-B0D31220C1D5}" destId="{B5376E76-95F2-41A0-A482-5B3B23C4AAEB}" srcOrd="0" destOrd="0" presId="urn:microsoft.com/office/officeart/2005/8/layout/vProcess5"/>
    <dgm:cxn modelId="{06A2848C-E4DA-468E-BE48-2E46D55F28EF}" type="presOf" srcId="{72B574A4-F231-4FD1-BBF6-04AAF001BA90}" destId="{72D83671-C3EA-42EC-A475-943BF441CBDE}" srcOrd="1" destOrd="0" presId="urn:microsoft.com/office/officeart/2005/8/layout/vProcess5"/>
    <dgm:cxn modelId="{8E8D3CA4-2105-46EE-B45E-465345FC08FC}" type="presOf" srcId="{A40F8A76-B111-4213-8867-B0D31220C1D5}" destId="{B848BC68-2C7C-478E-AEE4-AEF104AFD48A}" srcOrd="1" destOrd="0" presId="urn:microsoft.com/office/officeart/2005/8/layout/vProcess5"/>
    <dgm:cxn modelId="{1631C8A8-F8FD-40A2-881E-88EEB3B08D78}" type="presOf" srcId="{F00915E1-D069-42A6-9C97-947D1DF068B8}" destId="{670969A7-7586-4C4D-BB61-492A8BD69A72}" srcOrd="0" destOrd="0" presId="urn:microsoft.com/office/officeart/2005/8/layout/vProcess5"/>
    <dgm:cxn modelId="{1AAFE1CD-DD9B-492A-98E2-94072E30D629}" srcId="{91BF12CF-D692-47F2-90C3-1E67B9A4F0CA}" destId="{FF7ACC72-08C4-4A91-9CA3-C5BD73806DF3}" srcOrd="4" destOrd="0" parTransId="{C858D5F6-7CBD-430B-B245-F06CB6B89F72}" sibTransId="{76DC7415-3585-4E88-9275-17EFD03170E2}"/>
    <dgm:cxn modelId="{096978CE-764E-4E87-8B56-CBB6015239C2}" type="presOf" srcId="{704ED04F-3529-4331-91EC-3664A5795D48}" destId="{B3CDE607-5E76-4F97-82E5-0CDA72DB65CE}" srcOrd="0" destOrd="0" presId="urn:microsoft.com/office/officeart/2005/8/layout/vProcess5"/>
    <dgm:cxn modelId="{AC5D5ED4-C3D7-49FD-BAE8-277A220C0628}" type="presOf" srcId="{19A71EC4-71F0-4800-BA1C-63D1622F88A9}" destId="{CCF39B0D-0E5A-4A17-8E80-5871C3335B72}" srcOrd="0" destOrd="0" presId="urn:microsoft.com/office/officeart/2005/8/layout/vProcess5"/>
    <dgm:cxn modelId="{4D4D37EA-6359-412A-8929-58A7DB5FA7D4}" srcId="{91BF12CF-D692-47F2-90C3-1E67B9A4F0CA}" destId="{1A59B721-B0EF-4349-8499-41B5355AF693}" srcOrd="0" destOrd="0" parTransId="{47475FF5-66FB-4800-8ECC-E72A9C9EA752}" sibTransId="{704ED04F-3529-4331-91EC-3664A5795D48}"/>
    <dgm:cxn modelId="{F95031F7-3081-4F7B-B58C-C2D4CC40E48B}" type="presOf" srcId="{72B574A4-F231-4FD1-BBF6-04AAF001BA90}" destId="{3667EA79-82A0-475F-8D4B-1BFA8EEEA35A}" srcOrd="0" destOrd="0" presId="urn:microsoft.com/office/officeart/2005/8/layout/vProcess5"/>
    <dgm:cxn modelId="{811A1B89-C41D-4AE1-87AD-0541A2055313}" type="presParOf" srcId="{928BD6C1-B7AD-4DC5-B2F3-68FD6D88830D}" destId="{60F9D694-1107-4A1F-A5EB-A956538BA8A7}" srcOrd="0" destOrd="0" presId="urn:microsoft.com/office/officeart/2005/8/layout/vProcess5"/>
    <dgm:cxn modelId="{FD51066F-0F39-46DE-AD64-7C7D24B873AD}" type="presParOf" srcId="{928BD6C1-B7AD-4DC5-B2F3-68FD6D88830D}" destId="{95D65412-936C-4E9C-8A69-FB9FBCE26EF7}" srcOrd="1" destOrd="0" presId="urn:microsoft.com/office/officeart/2005/8/layout/vProcess5"/>
    <dgm:cxn modelId="{A6F2CB80-1A24-4228-A8DE-72760C5A0859}" type="presParOf" srcId="{928BD6C1-B7AD-4DC5-B2F3-68FD6D88830D}" destId="{3667EA79-82A0-475F-8D4B-1BFA8EEEA35A}" srcOrd="2" destOrd="0" presId="urn:microsoft.com/office/officeart/2005/8/layout/vProcess5"/>
    <dgm:cxn modelId="{BEAA842C-EE18-4731-8D95-BEA1E2491BC2}" type="presParOf" srcId="{928BD6C1-B7AD-4DC5-B2F3-68FD6D88830D}" destId="{CCF39B0D-0E5A-4A17-8E80-5871C3335B72}" srcOrd="3" destOrd="0" presId="urn:microsoft.com/office/officeart/2005/8/layout/vProcess5"/>
    <dgm:cxn modelId="{9FF4F43E-03DF-4402-A7A9-ADCCE5DA693E}" type="presParOf" srcId="{928BD6C1-B7AD-4DC5-B2F3-68FD6D88830D}" destId="{B5376E76-95F2-41A0-A482-5B3B23C4AAEB}" srcOrd="4" destOrd="0" presId="urn:microsoft.com/office/officeart/2005/8/layout/vProcess5"/>
    <dgm:cxn modelId="{065DF3DF-29AD-4D4B-AC56-B4D10850D60D}" type="presParOf" srcId="{928BD6C1-B7AD-4DC5-B2F3-68FD6D88830D}" destId="{B0635E22-8124-4856-A406-5B4269FB8F8D}" srcOrd="5" destOrd="0" presId="urn:microsoft.com/office/officeart/2005/8/layout/vProcess5"/>
    <dgm:cxn modelId="{F5BB470B-2E04-4BCA-BF7C-7C38BB946EC2}" type="presParOf" srcId="{928BD6C1-B7AD-4DC5-B2F3-68FD6D88830D}" destId="{B3CDE607-5E76-4F97-82E5-0CDA72DB65CE}" srcOrd="6" destOrd="0" presId="urn:microsoft.com/office/officeart/2005/8/layout/vProcess5"/>
    <dgm:cxn modelId="{B72D51B1-42AE-4CE1-AE35-285F26AB3202}" type="presParOf" srcId="{928BD6C1-B7AD-4DC5-B2F3-68FD6D88830D}" destId="{B9DCC299-6093-4114-AF96-A2CA181B1EC2}" srcOrd="7" destOrd="0" presId="urn:microsoft.com/office/officeart/2005/8/layout/vProcess5"/>
    <dgm:cxn modelId="{B0066E5B-E756-40A6-981E-43E7C0E083FE}" type="presParOf" srcId="{928BD6C1-B7AD-4DC5-B2F3-68FD6D88830D}" destId="{A90EC384-4700-469A-9D3A-BAB1DE8602E3}" srcOrd="8" destOrd="0" presId="urn:microsoft.com/office/officeart/2005/8/layout/vProcess5"/>
    <dgm:cxn modelId="{9477ED57-4BB7-4B6C-9FDF-173B708E7AC6}" type="presParOf" srcId="{928BD6C1-B7AD-4DC5-B2F3-68FD6D88830D}" destId="{670969A7-7586-4C4D-BB61-492A8BD69A72}" srcOrd="9" destOrd="0" presId="urn:microsoft.com/office/officeart/2005/8/layout/vProcess5"/>
    <dgm:cxn modelId="{324EF23D-FF22-41A1-8BEA-21E7EA5B25F9}" type="presParOf" srcId="{928BD6C1-B7AD-4DC5-B2F3-68FD6D88830D}" destId="{D3B4E22A-48C7-436D-8DB9-BC96E45A872C}" srcOrd="10" destOrd="0" presId="urn:microsoft.com/office/officeart/2005/8/layout/vProcess5"/>
    <dgm:cxn modelId="{287229FC-7EEB-4AD4-8BA9-BBAA58BD9C06}" type="presParOf" srcId="{928BD6C1-B7AD-4DC5-B2F3-68FD6D88830D}" destId="{72D83671-C3EA-42EC-A475-943BF441CBDE}" srcOrd="11" destOrd="0" presId="urn:microsoft.com/office/officeart/2005/8/layout/vProcess5"/>
    <dgm:cxn modelId="{9F6898F6-E576-4E27-8B6A-B3AEDBE4E87E}" type="presParOf" srcId="{928BD6C1-B7AD-4DC5-B2F3-68FD6D88830D}" destId="{BB58166F-6987-431F-807E-F31325664334}" srcOrd="12" destOrd="0" presId="urn:microsoft.com/office/officeart/2005/8/layout/vProcess5"/>
    <dgm:cxn modelId="{86E52304-2E83-4D42-9F26-5E515FFDAD37}" type="presParOf" srcId="{928BD6C1-B7AD-4DC5-B2F3-68FD6D88830D}" destId="{B848BC68-2C7C-478E-AEE4-AEF104AFD48A}" srcOrd="13" destOrd="0" presId="urn:microsoft.com/office/officeart/2005/8/layout/vProcess5"/>
    <dgm:cxn modelId="{44D5C3C8-1A72-4B74-82C5-EADBC11BF553}" type="presParOf" srcId="{928BD6C1-B7AD-4DC5-B2F3-68FD6D88830D}" destId="{961669A6-8AB8-4FC9-AE25-BA63DA9E871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BE702D6-2F99-47EC-9AEE-5C0255C4C7D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BB7BB32-94AF-4D32-A782-4BD7224EFADC}">
      <dgm:prSet/>
      <dgm:spPr/>
      <dgm:t>
        <a:bodyPr/>
        <a:lstStyle/>
        <a:p>
          <a:r>
            <a:rPr lang="en-US"/>
            <a:t>Data is pulled from the clinic’s PS&amp;R</a:t>
          </a:r>
        </a:p>
      </dgm:t>
    </dgm:pt>
    <dgm:pt modelId="{4154AF24-E9BC-4C9B-A79C-A17A894CEE97}" type="parTrans" cxnId="{432EB9B9-BC63-481E-8DAF-2B00E457D0B0}">
      <dgm:prSet/>
      <dgm:spPr/>
      <dgm:t>
        <a:bodyPr/>
        <a:lstStyle/>
        <a:p>
          <a:endParaRPr lang="en-US"/>
        </a:p>
      </dgm:t>
    </dgm:pt>
    <dgm:pt modelId="{1BAC6A43-6488-4231-9395-66517D51362C}" type="sibTrans" cxnId="{432EB9B9-BC63-481E-8DAF-2B00E457D0B0}">
      <dgm:prSet/>
      <dgm:spPr/>
      <dgm:t>
        <a:bodyPr/>
        <a:lstStyle/>
        <a:p>
          <a:endParaRPr lang="en-US"/>
        </a:p>
      </dgm:t>
    </dgm:pt>
    <dgm:pt modelId="{FA4770BA-F912-4192-B3D3-249F398928C6}">
      <dgm:prSet/>
      <dgm:spPr/>
      <dgm:t>
        <a:bodyPr/>
        <a:lstStyle/>
        <a:p>
          <a:r>
            <a:rPr lang="en-US"/>
            <a:t>Primary Payer Payments – MSP payments</a:t>
          </a:r>
        </a:p>
      </dgm:t>
    </dgm:pt>
    <dgm:pt modelId="{5FAEADE5-2C46-4853-B573-618D29EDA66D}" type="parTrans" cxnId="{15CE9E9F-2270-4461-915D-9B6E070E58F9}">
      <dgm:prSet/>
      <dgm:spPr/>
      <dgm:t>
        <a:bodyPr/>
        <a:lstStyle/>
        <a:p>
          <a:endParaRPr lang="en-US"/>
        </a:p>
      </dgm:t>
    </dgm:pt>
    <dgm:pt modelId="{F807A7FB-2244-490E-8496-2AD5E3F6737A}" type="sibTrans" cxnId="{15CE9E9F-2270-4461-915D-9B6E070E58F9}">
      <dgm:prSet/>
      <dgm:spPr/>
      <dgm:t>
        <a:bodyPr/>
        <a:lstStyle/>
        <a:p>
          <a:endParaRPr lang="en-US"/>
        </a:p>
      </dgm:t>
    </dgm:pt>
    <dgm:pt modelId="{FB290B0C-C18F-4FFC-9142-0D1B2EE88638}">
      <dgm:prSet/>
      <dgm:spPr/>
      <dgm:t>
        <a:bodyPr/>
        <a:lstStyle/>
        <a:p>
          <a:r>
            <a:rPr lang="en-US"/>
            <a:t>Medicare payments</a:t>
          </a:r>
        </a:p>
      </dgm:t>
    </dgm:pt>
    <dgm:pt modelId="{CDB70405-2C6E-443E-9A11-5AE455297443}" type="parTrans" cxnId="{79053AD3-BCB4-4FFB-BFDE-14F743A62CAB}">
      <dgm:prSet/>
      <dgm:spPr/>
      <dgm:t>
        <a:bodyPr/>
        <a:lstStyle/>
        <a:p>
          <a:endParaRPr lang="en-US"/>
        </a:p>
      </dgm:t>
    </dgm:pt>
    <dgm:pt modelId="{E3DB99EB-756A-48D7-8CDF-913E6D18F601}" type="sibTrans" cxnId="{79053AD3-BCB4-4FFB-BFDE-14F743A62CAB}">
      <dgm:prSet/>
      <dgm:spPr/>
      <dgm:t>
        <a:bodyPr/>
        <a:lstStyle/>
        <a:p>
          <a:endParaRPr lang="en-US"/>
        </a:p>
      </dgm:t>
    </dgm:pt>
    <dgm:pt modelId="{D7E82307-E4B3-4548-BD21-C41248C75FC4}">
      <dgm:prSet/>
      <dgm:spPr/>
      <dgm:t>
        <a:bodyPr/>
        <a:lstStyle/>
        <a:p>
          <a:r>
            <a:rPr lang="en-US"/>
            <a:t>Bad Debts – Total</a:t>
          </a:r>
        </a:p>
      </dgm:t>
    </dgm:pt>
    <dgm:pt modelId="{A786B430-29B3-4DB7-A410-AD4D8EF948D8}" type="parTrans" cxnId="{98714C14-CDC5-46C8-A785-F740A42033A4}">
      <dgm:prSet/>
      <dgm:spPr/>
      <dgm:t>
        <a:bodyPr/>
        <a:lstStyle/>
        <a:p>
          <a:endParaRPr lang="en-US"/>
        </a:p>
      </dgm:t>
    </dgm:pt>
    <dgm:pt modelId="{BDEE7F40-EA28-4E59-8819-6C9DD800A793}" type="sibTrans" cxnId="{98714C14-CDC5-46C8-A785-F740A42033A4}">
      <dgm:prSet/>
      <dgm:spPr/>
      <dgm:t>
        <a:bodyPr/>
        <a:lstStyle/>
        <a:p>
          <a:endParaRPr lang="en-US"/>
        </a:p>
      </dgm:t>
    </dgm:pt>
    <dgm:pt modelId="{363C55EA-ECB7-4753-89F8-84EF7B40F94B}">
      <dgm:prSet/>
      <dgm:spPr/>
      <dgm:t>
        <a:bodyPr/>
        <a:lstStyle/>
        <a:p>
          <a:r>
            <a:rPr lang="en-US"/>
            <a:t>Bad Debt – Dual Eligible</a:t>
          </a:r>
        </a:p>
      </dgm:t>
    </dgm:pt>
    <dgm:pt modelId="{623926FE-3ACE-48F5-8AF2-A8386E1BE1AC}" type="parTrans" cxnId="{03B009B4-604F-4C40-9516-85F9FD953B71}">
      <dgm:prSet/>
      <dgm:spPr/>
      <dgm:t>
        <a:bodyPr/>
        <a:lstStyle/>
        <a:p>
          <a:endParaRPr lang="en-US"/>
        </a:p>
      </dgm:t>
    </dgm:pt>
    <dgm:pt modelId="{362A6F3E-9143-496E-8ADB-90361BBBA410}" type="sibTrans" cxnId="{03B009B4-604F-4C40-9516-85F9FD953B71}">
      <dgm:prSet/>
      <dgm:spPr/>
      <dgm:t>
        <a:bodyPr/>
        <a:lstStyle/>
        <a:p>
          <a:endParaRPr lang="en-US"/>
        </a:p>
      </dgm:t>
    </dgm:pt>
    <dgm:pt modelId="{0DD55DD7-738C-4373-9DD5-C002B519ECB1}" type="pres">
      <dgm:prSet presAssocID="{8BE702D6-2F99-47EC-9AEE-5C0255C4C7DF}" presName="diagram" presStyleCnt="0">
        <dgm:presLayoutVars>
          <dgm:dir/>
          <dgm:resizeHandles val="exact"/>
        </dgm:presLayoutVars>
      </dgm:prSet>
      <dgm:spPr/>
    </dgm:pt>
    <dgm:pt modelId="{D5CF45DD-376F-49C1-987F-BA02A52E9421}" type="pres">
      <dgm:prSet presAssocID="{EBB7BB32-94AF-4D32-A782-4BD7224EFADC}" presName="node" presStyleLbl="node1" presStyleIdx="0" presStyleCnt="5">
        <dgm:presLayoutVars>
          <dgm:bulletEnabled val="1"/>
        </dgm:presLayoutVars>
      </dgm:prSet>
      <dgm:spPr/>
    </dgm:pt>
    <dgm:pt modelId="{DA7DF611-2C54-4B3A-BCCD-E9B1E1C07324}" type="pres">
      <dgm:prSet presAssocID="{1BAC6A43-6488-4231-9395-66517D51362C}" presName="sibTrans" presStyleCnt="0"/>
      <dgm:spPr/>
    </dgm:pt>
    <dgm:pt modelId="{9A6DF478-B7C6-4D48-B259-8BD39419D0D1}" type="pres">
      <dgm:prSet presAssocID="{FA4770BA-F912-4192-B3D3-249F398928C6}" presName="node" presStyleLbl="node1" presStyleIdx="1" presStyleCnt="5">
        <dgm:presLayoutVars>
          <dgm:bulletEnabled val="1"/>
        </dgm:presLayoutVars>
      </dgm:prSet>
      <dgm:spPr/>
    </dgm:pt>
    <dgm:pt modelId="{76736C83-9CD5-42D8-8B31-FB99DA761155}" type="pres">
      <dgm:prSet presAssocID="{F807A7FB-2244-490E-8496-2AD5E3F6737A}" presName="sibTrans" presStyleCnt="0"/>
      <dgm:spPr/>
    </dgm:pt>
    <dgm:pt modelId="{74A59476-E7E1-4851-91EC-9774ECAE8D3E}" type="pres">
      <dgm:prSet presAssocID="{FB290B0C-C18F-4FFC-9142-0D1B2EE88638}" presName="node" presStyleLbl="node1" presStyleIdx="2" presStyleCnt="5">
        <dgm:presLayoutVars>
          <dgm:bulletEnabled val="1"/>
        </dgm:presLayoutVars>
      </dgm:prSet>
      <dgm:spPr/>
    </dgm:pt>
    <dgm:pt modelId="{E7871EEA-B6A4-4B71-BD9D-E4A3303A3B1E}" type="pres">
      <dgm:prSet presAssocID="{E3DB99EB-756A-48D7-8CDF-913E6D18F601}" presName="sibTrans" presStyleCnt="0"/>
      <dgm:spPr/>
    </dgm:pt>
    <dgm:pt modelId="{F7F38B73-1CF7-43FE-AFC3-BF415A3A4B85}" type="pres">
      <dgm:prSet presAssocID="{D7E82307-E4B3-4548-BD21-C41248C75FC4}" presName="node" presStyleLbl="node1" presStyleIdx="3" presStyleCnt="5">
        <dgm:presLayoutVars>
          <dgm:bulletEnabled val="1"/>
        </dgm:presLayoutVars>
      </dgm:prSet>
      <dgm:spPr/>
    </dgm:pt>
    <dgm:pt modelId="{A7C7EC2F-8F00-4469-92A4-5DF1A74B6643}" type="pres">
      <dgm:prSet presAssocID="{BDEE7F40-EA28-4E59-8819-6C9DD800A793}" presName="sibTrans" presStyleCnt="0"/>
      <dgm:spPr/>
    </dgm:pt>
    <dgm:pt modelId="{DC9AFF42-E279-49DE-9E4D-35739624FE47}" type="pres">
      <dgm:prSet presAssocID="{363C55EA-ECB7-4753-89F8-84EF7B40F94B}" presName="node" presStyleLbl="node1" presStyleIdx="4" presStyleCnt="5">
        <dgm:presLayoutVars>
          <dgm:bulletEnabled val="1"/>
        </dgm:presLayoutVars>
      </dgm:prSet>
      <dgm:spPr/>
    </dgm:pt>
  </dgm:ptLst>
  <dgm:cxnLst>
    <dgm:cxn modelId="{98714C14-CDC5-46C8-A785-F740A42033A4}" srcId="{8BE702D6-2F99-47EC-9AEE-5C0255C4C7DF}" destId="{D7E82307-E4B3-4548-BD21-C41248C75FC4}" srcOrd="3" destOrd="0" parTransId="{A786B430-29B3-4DB7-A410-AD4D8EF948D8}" sibTransId="{BDEE7F40-EA28-4E59-8819-6C9DD800A793}"/>
    <dgm:cxn modelId="{062D536B-8D19-40B3-8BD0-4C7A00536E4D}" type="presOf" srcId="{D7E82307-E4B3-4548-BD21-C41248C75FC4}" destId="{F7F38B73-1CF7-43FE-AFC3-BF415A3A4B85}" srcOrd="0" destOrd="0" presId="urn:microsoft.com/office/officeart/2005/8/layout/default"/>
    <dgm:cxn modelId="{89D4A954-24EA-47F4-A87C-27B097F9F715}" type="presOf" srcId="{FA4770BA-F912-4192-B3D3-249F398928C6}" destId="{9A6DF478-B7C6-4D48-B259-8BD39419D0D1}" srcOrd="0" destOrd="0" presId="urn:microsoft.com/office/officeart/2005/8/layout/default"/>
    <dgm:cxn modelId="{B0963D90-A030-41BD-A95D-206534E35473}" type="presOf" srcId="{FB290B0C-C18F-4FFC-9142-0D1B2EE88638}" destId="{74A59476-E7E1-4851-91EC-9774ECAE8D3E}" srcOrd="0" destOrd="0" presId="urn:microsoft.com/office/officeart/2005/8/layout/default"/>
    <dgm:cxn modelId="{15CE9E9F-2270-4461-915D-9B6E070E58F9}" srcId="{8BE702D6-2F99-47EC-9AEE-5C0255C4C7DF}" destId="{FA4770BA-F912-4192-B3D3-249F398928C6}" srcOrd="1" destOrd="0" parTransId="{5FAEADE5-2C46-4853-B573-618D29EDA66D}" sibTransId="{F807A7FB-2244-490E-8496-2AD5E3F6737A}"/>
    <dgm:cxn modelId="{3F066AAD-D3C3-4444-9F11-01DA3284DEBF}" type="presOf" srcId="{8BE702D6-2F99-47EC-9AEE-5C0255C4C7DF}" destId="{0DD55DD7-738C-4373-9DD5-C002B519ECB1}" srcOrd="0" destOrd="0" presId="urn:microsoft.com/office/officeart/2005/8/layout/default"/>
    <dgm:cxn modelId="{03B009B4-604F-4C40-9516-85F9FD953B71}" srcId="{8BE702D6-2F99-47EC-9AEE-5C0255C4C7DF}" destId="{363C55EA-ECB7-4753-89F8-84EF7B40F94B}" srcOrd="4" destOrd="0" parTransId="{623926FE-3ACE-48F5-8AF2-A8386E1BE1AC}" sibTransId="{362A6F3E-9143-496E-8ADB-90361BBBA410}"/>
    <dgm:cxn modelId="{432EB9B9-BC63-481E-8DAF-2B00E457D0B0}" srcId="{8BE702D6-2F99-47EC-9AEE-5C0255C4C7DF}" destId="{EBB7BB32-94AF-4D32-A782-4BD7224EFADC}" srcOrd="0" destOrd="0" parTransId="{4154AF24-E9BC-4C9B-A79C-A17A894CEE97}" sibTransId="{1BAC6A43-6488-4231-9395-66517D51362C}"/>
    <dgm:cxn modelId="{79053AD3-BCB4-4FFB-BFDE-14F743A62CAB}" srcId="{8BE702D6-2F99-47EC-9AEE-5C0255C4C7DF}" destId="{FB290B0C-C18F-4FFC-9142-0D1B2EE88638}" srcOrd="2" destOrd="0" parTransId="{CDB70405-2C6E-443E-9A11-5AE455297443}" sibTransId="{E3DB99EB-756A-48D7-8CDF-913E6D18F601}"/>
    <dgm:cxn modelId="{7B9379D7-A67B-4D10-A8AD-25B92F4F644C}" type="presOf" srcId="{EBB7BB32-94AF-4D32-A782-4BD7224EFADC}" destId="{D5CF45DD-376F-49C1-987F-BA02A52E9421}" srcOrd="0" destOrd="0" presId="urn:microsoft.com/office/officeart/2005/8/layout/default"/>
    <dgm:cxn modelId="{5C6497F3-61F7-4448-BD98-0A3F16A1A842}" type="presOf" srcId="{363C55EA-ECB7-4753-89F8-84EF7B40F94B}" destId="{DC9AFF42-E279-49DE-9E4D-35739624FE47}" srcOrd="0" destOrd="0" presId="urn:microsoft.com/office/officeart/2005/8/layout/default"/>
    <dgm:cxn modelId="{0C1EBFB0-F358-41DA-8BEE-11CB05FB9E30}" type="presParOf" srcId="{0DD55DD7-738C-4373-9DD5-C002B519ECB1}" destId="{D5CF45DD-376F-49C1-987F-BA02A52E9421}" srcOrd="0" destOrd="0" presId="urn:microsoft.com/office/officeart/2005/8/layout/default"/>
    <dgm:cxn modelId="{A37C479C-32F2-46F7-8FDB-9767E2078653}" type="presParOf" srcId="{0DD55DD7-738C-4373-9DD5-C002B519ECB1}" destId="{DA7DF611-2C54-4B3A-BCCD-E9B1E1C07324}" srcOrd="1" destOrd="0" presId="urn:microsoft.com/office/officeart/2005/8/layout/default"/>
    <dgm:cxn modelId="{67152A18-D117-490E-AD7C-A00B13FF1ACD}" type="presParOf" srcId="{0DD55DD7-738C-4373-9DD5-C002B519ECB1}" destId="{9A6DF478-B7C6-4D48-B259-8BD39419D0D1}" srcOrd="2" destOrd="0" presId="urn:microsoft.com/office/officeart/2005/8/layout/default"/>
    <dgm:cxn modelId="{477BFD69-E9AF-4813-B719-A9276E02F800}" type="presParOf" srcId="{0DD55DD7-738C-4373-9DD5-C002B519ECB1}" destId="{76736C83-9CD5-42D8-8B31-FB99DA761155}" srcOrd="3" destOrd="0" presId="urn:microsoft.com/office/officeart/2005/8/layout/default"/>
    <dgm:cxn modelId="{C419EB7A-9272-4C06-8E8A-BCA530D95F4D}" type="presParOf" srcId="{0DD55DD7-738C-4373-9DD5-C002B519ECB1}" destId="{74A59476-E7E1-4851-91EC-9774ECAE8D3E}" srcOrd="4" destOrd="0" presId="urn:microsoft.com/office/officeart/2005/8/layout/default"/>
    <dgm:cxn modelId="{29E38332-43F6-4CF4-A786-4E60954BE632}" type="presParOf" srcId="{0DD55DD7-738C-4373-9DD5-C002B519ECB1}" destId="{E7871EEA-B6A4-4B71-BD9D-E4A3303A3B1E}" srcOrd="5" destOrd="0" presId="urn:microsoft.com/office/officeart/2005/8/layout/default"/>
    <dgm:cxn modelId="{E217203A-0332-44F4-B7AB-529477C9E009}" type="presParOf" srcId="{0DD55DD7-738C-4373-9DD5-C002B519ECB1}" destId="{F7F38B73-1CF7-43FE-AFC3-BF415A3A4B85}" srcOrd="6" destOrd="0" presId="urn:microsoft.com/office/officeart/2005/8/layout/default"/>
    <dgm:cxn modelId="{7E8B580D-405A-4198-9FDB-3029A5D5BD05}" type="presParOf" srcId="{0DD55DD7-738C-4373-9DD5-C002B519ECB1}" destId="{A7C7EC2F-8F00-4469-92A4-5DF1A74B6643}" srcOrd="7" destOrd="0" presId="urn:microsoft.com/office/officeart/2005/8/layout/default"/>
    <dgm:cxn modelId="{ECC4D9D6-65AD-42D7-B239-3077BD1D97A6}" type="presParOf" srcId="{0DD55DD7-738C-4373-9DD5-C002B519ECB1}" destId="{DC9AFF42-E279-49DE-9E4D-35739624FE4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5BAC7AF-7E2A-4D49-82B3-E926825C7A8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34336FC1-9863-4DD8-AD2A-93BD940649FB}">
      <dgm:prSet/>
      <dgm:spPr/>
      <dgm:t>
        <a:bodyPr/>
        <a:lstStyle/>
        <a:p>
          <a:pPr>
            <a:defRPr cap="all"/>
          </a:pPr>
          <a:r>
            <a:rPr lang="en-US"/>
            <a:t>A copy of your PS&amp;R (Provider Statistical and Reimbursement System report) will need to be obtained by the clinic electronically through CMS’s Enterprise Portal at https://portal.cms.gov/</a:t>
          </a:r>
        </a:p>
      </dgm:t>
    </dgm:pt>
    <dgm:pt modelId="{19F4440F-DFA8-4AC3-9F30-730E39E6B2E4}" type="parTrans" cxnId="{531ADB1D-3F8F-4E88-8577-BA35DECA76CC}">
      <dgm:prSet/>
      <dgm:spPr/>
      <dgm:t>
        <a:bodyPr/>
        <a:lstStyle/>
        <a:p>
          <a:endParaRPr lang="en-US"/>
        </a:p>
      </dgm:t>
    </dgm:pt>
    <dgm:pt modelId="{0460D767-D23F-4F68-920B-422269D0ED7F}" type="sibTrans" cxnId="{531ADB1D-3F8F-4E88-8577-BA35DECA76CC}">
      <dgm:prSet/>
      <dgm:spPr/>
      <dgm:t>
        <a:bodyPr/>
        <a:lstStyle/>
        <a:p>
          <a:endParaRPr lang="en-US"/>
        </a:p>
      </dgm:t>
    </dgm:pt>
    <dgm:pt modelId="{ACE8A2E3-F612-465F-9F06-0AD83090B720}">
      <dgm:prSet/>
      <dgm:spPr/>
      <dgm:t>
        <a:bodyPr/>
        <a:lstStyle/>
        <a:p>
          <a:pPr>
            <a:defRPr cap="all"/>
          </a:pPr>
          <a:r>
            <a:rPr lang="en-US"/>
            <a:t>Go to the following link to access the PS&amp;R: </a:t>
          </a:r>
          <a:r>
            <a:rPr lang="en-US">
              <a:hlinkClick xmlns:r="http://schemas.openxmlformats.org/officeDocument/2006/relationships" r:id="rId1"/>
            </a:rPr>
            <a:t>https://psr-ui.cms.hhs.gov</a:t>
          </a:r>
          <a:endParaRPr lang="en-US"/>
        </a:p>
      </dgm:t>
    </dgm:pt>
    <dgm:pt modelId="{56EC4603-79DE-4916-8E66-56C758787E2B}" type="parTrans" cxnId="{DB95792D-C10D-418C-96F9-61B6206E4859}">
      <dgm:prSet/>
      <dgm:spPr/>
      <dgm:t>
        <a:bodyPr/>
        <a:lstStyle/>
        <a:p>
          <a:endParaRPr lang="en-US"/>
        </a:p>
      </dgm:t>
    </dgm:pt>
    <dgm:pt modelId="{C4EF641D-043E-4C57-A8F1-33389800E57F}" type="sibTrans" cxnId="{DB95792D-C10D-418C-96F9-61B6206E4859}">
      <dgm:prSet/>
      <dgm:spPr/>
      <dgm:t>
        <a:bodyPr/>
        <a:lstStyle/>
        <a:p>
          <a:endParaRPr lang="en-US"/>
        </a:p>
      </dgm:t>
    </dgm:pt>
    <dgm:pt modelId="{D6A604E0-AE1C-4EE7-89A3-B976B10AA50C}">
      <dgm:prSet/>
      <dgm:spPr/>
      <dgm:t>
        <a:bodyPr/>
        <a:lstStyle/>
        <a:p>
          <a:pPr>
            <a:defRPr cap="all"/>
          </a:pPr>
          <a:r>
            <a:rPr lang="en-US"/>
            <a:t>NOTE:  If you need access or are having difficulty changing your password, please call their help desk at 866-484-8049</a:t>
          </a:r>
        </a:p>
      </dgm:t>
    </dgm:pt>
    <dgm:pt modelId="{09E55840-50A8-4F40-A335-0EDA54EF745C}" type="parTrans" cxnId="{DBE22879-2D4E-4450-A146-220DA1EB8328}">
      <dgm:prSet/>
      <dgm:spPr/>
      <dgm:t>
        <a:bodyPr/>
        <a:lstStyle/>
        <a:p>
          <a:endParaRPr lang="en-US"/>
        </a:p>
      </dgm:t>
    </dgm:pt>
    <dgm:pt modelId="{5DC9879A-F3C9-4112-8F4B-0844C008E795}" type="sibTrans" cxnId="{DBE22879-2D4E-4450-A146-220DA1EB8328}">
      <dgm:prSet/>
      <dgm:spPr/>
      <dgm:t>
        <a:bodyPr/>
        <a:lstStyle/>
        <a:p>
          <a:endParaRPr lang="en-US"/>
        </a:p>
      </dgm:t>
    </dgm:pt>
    <dgm:pt modelId="{2E1267B6-5B07-4459-9CA4-2A0F467846D5}" type="pres">
      <dgm:prSet presAssocID="{B5BAC7AF-7E2A-4D49-82B3-E926825C7A86}" presName="root" presStyleCnt="0">
        <dgm:presLayoutVars>
          <dgm:dir/>
          <dgm:resizeHandles val="exact"/>
        </dgm:presLayoutVars>
      </dgm:prSet>
      <dgm:spPr/>
    </dgm:pt>
    <dgm:pt modelId="{73EFAF25-515A-495D-A802-BBE734762F64}" type="pres">
      <dgm:prSet presAssocID="{34336FC1-9863-4DD8-AD2A-93BD940649FB}" presName="compNode" presStyleCnt="0"/>
      <dgm:spPr/>
    </dgm:pt>
    <dgm:pt modelId="{725F088C-0214-4E83-84FE-D03E2C0B1564}" type="pres">
      <dgm:prSet presAssocID="{34336FC1-9863-4DD8-AD2A-93BD940649F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7B87F49-9552-4BF4-BDB0-22B6C25723CF}" type="pres">
      <dgm:prSet presAssocID="{34336FC1-9863-4DD8-AD2A-93BD940649FB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97CBD68-852D-4BA6-A477-8BE80FD3C90D}" type="pres">
      <dgm:prSet presAssocID="{34336FC1-9863-4DD8-AD2A-93BD940649FB}" presName="spaceRect" presStyleCnt="0"/>
      <dgm:spPr/>
    </dgm:pt>
    <dgm:pt modelId="{2FF3BE21-351A-474A-BB60-E22885FFEE96}" type="pres">
      <dgm:prSet presAssocID="{34336FC1-9863-4DD8-AD2A-93BD940649FB}" presName="textRect" presStyleLbl="revTx" presStyleIdx="0" presStyleCnt="3">
        <dgm:presLayoutVars>
          <dgm:chMax val="1"/>
          <dgm:chPref val="1"/>
        </dgm:presLayoutVars>
      </dgm:prSet>
      <dgm:spPr/>
    </dgm:pt>
    <dgm:pt modelId="{2599E855-EF31-44A6-A2FC-65C91F742DA5}" type="pres">
      <dgm:prSet presAssocID="{0460D767-D23F-4F68-920B-422269D0ED7F}" presName="sibTrans" presStyleCnt="0"/>
      <dgm:spPr/>
    </dgm:pt>
    <dgm:pt modelId="{AAE9C788-6E0E-47BF-ACA3-13E80FA4AAAF}" type="pres">
      <dgm:prSet presAssocID="{ACE8A2E3-F612-465F-9F06-0AD83090B720}" presName="compNode" presStyleCnt="0"/>
      <dgm:spPr/>
    </dgm:pt>
    <dgm:pt modelId="{EFAA60A6-6DAE-4353-894F-F4DF53195F0C}" type="pres">
      <dgm:prSet presAssocID="{ACE8A2E3-F612-465F-9F06-0AD83090B72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6B245BE-F14F-4FAC-8E92-9A223105AEB6}" type="pres">
      <dgm:prSet presAssocID="{ACE8A2E3-F612-465F-9F06-0AD83090B720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DB07A24C-092C-4BAB-A2D7-777F142CADA3}" type="pres">
      <dgm:prSet presAssocID="{ACE8A2E3-F612-465F-9F06-0AD83090B720}" presName="spaceRect" presStyleCnt="0"/>
      <dgm:spPr/>
    </dgm:pt>
    <dgm:pt modelId="{5FCCE8F3-5D5D-45FA-A612-59C3C39BC46C}" type="pres">
      <dgm:prSet presAssocID="{ACE8A2E3-F612-465F-9F06-0AD83090B720}" presName="textRect" presStyleLbl="revTx" presStyleIdx="1" presStyleCnt="3">
        <dgm:presLayoutVars>
          <dgm:chMax val="1"/>
          <dgm:chPref val="1"/>
        </dgm:presLayoutVars>
      </dgm:prSet>
      <dgm:spPr/>
    </dgm:pt>
    <dgm:pt modelId="{892B0690-C164-4284-9DCD-F781D9727E10}" type="pres">
      <dgm:prSet presAssocID="{C4EF641D-043E-4C57-A8F1-33389800E57F}" presName="sibTrans" presStyleCnt="0"/>
      <dgm:spPr/>
    </dgm:pt>
    <dgm:pt modelId="{3B9741EC-A3C5-4F23-9CC2-77A9827C53F6}" type="pres">
      <dgm:prSet presAssocID="{D6A604E0-AE1C-4EE7-89A3-B976B10AA50C}" presName="compNode" presStyleCnt="0"/>
      <dgm:spPr/>
    </dgm:pt>
    <dgm:pt modelId="{DA96BEDA-B611-4C14-B6DF-786A508DB307}" type="pres">
      <dgm:prSet presAssocID="{D6A604E0-AE1C-4EE7-89A3-B976B10AA50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8427530-B540-4947-AA38-997FAB358EF3}" type="pres">
      <dgm:prSet presAssocID="{D6A604E0-AE1C-4EE7-89A3-B976B10AA50C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D8181F65-FABE-4103-810E-57579F37328C}" type="pres">
      <dgm:prSet presAssocID="{D6A604E0-AE1C-4EE7-89A3-B976B10AA50C}" presName="spaceRect" presStyleCnt="0"/>
      <dgm:spPr/>
    </dgm:pt>
    <dgm:pt modelId="{0EB4FF0C-676B-4657-840A-24C47C6F7A57}" type="pres">
      <dgm:prSet presAssocID="{D6A604E0-AE1C-4EE7-89A3-B976B10AA50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31ADB1D-3F8F-4E88-8577-BA35DECA76CC}" srcId="{B5BAC7AF-7E2A-4D49-82B3-E926825C7A86}" destId="{34336FC1-9863-4DD8-AD2A-93BD940649FB}" srcOrd="0" destOrd="0" parTransId="{19F4440F-DFA8-4AC3-9F30-730E39E6B2E4}" sibTransId="{0460D767-D23F-4F68-920B-422269D0ED7F}"/>
    <dgm:cxn modelId="{5798D324-1D5D-4428-8B8D-2A8EA14ACA26}" type="presOf" srcId="{D6A604E0-AE1C-4EE7-89A3-B976B10AA50C}" destId="{0EB4FF0C-676B-4657-840A-24C47C6F7A57}" srcOrd="0" destOrd="0" presId="urn:microsoft.com/office/officeart/2018/5/layout/IconLeafLabelList"/>
    <dgm:cxn modelId="{DB95792D-C10D-418C-96F9-61B6206E4859}" srcId="{B5BAC7AF-7E2A-4D49-82B3-E926825C7A86}" destId="{ACE8A2E3-F612-465F-9F06-0AD83090B720}" srcOrd="1" destOrd="0" parTransId="{56EC4603-79DE-4916-8E66-56C758787E2B}" sibTransId="{C4EF641D-043E-4C57-A8F1-33389800E57F}"/>
    <dgm:cxn modelId="{A459F230-6436-4F20-A92A-22736A8A3ED6}" type="presOf" srcId="{ACE8A2E3-F612-465F-9F06-0AD83090B720}" destId="{5FCCE8F3-5D5D-45FA-A612-59C3C39BC46C}" srcOrd="0" destOrd="0" presId="urn:microsoft.com/office/officeart/2018/5/layout/IconLeafLabelList"/>
    <dgm:cxn modelId="{3888514F-0745-4F76-B118-07E7E1EF8FE2}" type="presOf" srcId="{B5BAC7AF-7E2A-4D49-82B3-E926825C7A86}" destId="{2E1267B6-5B07-4459-9CA4-2A0F467846D5}" srcOrd="0" destOrd="0" presId="urn:microsoft.com/office/officeart/2018/5/layout/IconLeafLabelList"/>
    <dgm:cxn modelId="{DBE22879-2D4E-4450-A146-220DA1EB8328}" srcId="{B5BAC7AF-7E2A-4D49-82B3-E926825C7A86}" destId="{D6A604E0-AE1C-4EE7-89A3-B976B10AA50C}" srcOrd="2" destOrd="0" parTransId="{09E55840-50A8-4F40-A335-0EDA54EF745C}" sibTransId="{5DC9879A-F3C9-4112-8F4B-0844C008E795}"/>
    <dgm:cxn modelId="{E7AB8079-9349-4B5F-B1DE-10A824FD2C32}" type="presOf" srcId="{34336FC1-9863-4DD8-AD2A-93BD940649FB}" destId="{2FF3BE21-351A-474A-BB60-E22885FFEE96}" srcOrd="0" destOrd="0" presId="urn:microsoft.com/office/officeart/2018/5/layout/IconLeafLabelList"/>
    <dgm:cxn modelId="{5207126B-713A-4F1A-A55D-3DDEA268DB6F}" type="presParOf" srcId="{2E1267B6-5B07-4459-9CA4-2A0F467846D5}" destId="{73EFAF25-515A-495D-A802-BBE734762F64}" srcOrd="0" destOrd="0" presId="urn:microsoft.com/office/officeart/2018/5/layout/IconLeafLabelList"/>
    <dgm:cxn modelId="{4C4A9CAF-6643-49EF-A85B-10C5F28A948B}" type="presParOf" srcId="{73EFAF25-515A-495D-A802-BBE734762F64}" destId="{725F088C-0214-4E83-84FE-D03E2C0B1564}" srcOrd="0" destOrd="0" presId="urn:microsoft.com/office/officeart/2018/5/layout/IconLeafLabelList"/>
    <dgm:cxn modelId="{7A16D29C-1514-43F8-8DB1-EE5CE685E1AE}" type="presParOf" srcId="{73EFAF25-515A-495D-A802-BBE734762F64}" destId="{07B87F49-9552-4BF4-BDB0-22B6C25723CF}" srcOrd="1" destOrd="0" presId="urn:microsoft.com/office/officeart/2018/5/layout/IconLeafLabelList"/>
    <dgm:cxn modelId="{7166522A-E414-4610-AE2E-231549F43367}" type="presParOf" srcId="{73EFAF25-515A-495D-A802-BBE734762F64}" destId="{397CBD68-852D-4BA6-A477-8BE80FD3C90D}" srcOrd="2" destOrd="0" presId="urn:microsoft.com/office/officeart/2018/5/layout/IconLeafLabelList"/>
    <dgm:cxn modelId="{3F933FDB-DCA8-4C4F-B449-27C61FC1642F}" type="presParOf" srcId="{73EFAF25-515A-495D-A802-BBE734762F64}" destId="{2FF3BE21-351A-474A-BB60-E22885FFEE96}" srcOrd="3" destOrd="0" presId="urn:microsoft.com/office/officeart/2018/5/layout/IconLeafLabelList"/>
    <dgm:cxn modelId="{868F0472-8356-4AEB-88CF-FD47C88F40A8}" type="presParOf" srcId="{2E1267B6-5B07-4459-9CA4-2A0F467846D5}" destId="{2599E855-EF31-44A6-A2FC-65C91F742DA5}" srcOrd="1" destOrd="0" presId="urn:microsoft.com/office/officeart/2018/5/layout/IconLeafLabelList"/>
    <dgm:cxn modelId="{946FA44E-C6D5-4CAD-9B1E-97D17CB75999}" type="presParOf" srcId="{2E1267B6-5B07-4459-9CA4-2A0F467846D5}" destId="{AAE9C788-6E0E-47BF-ACA3-13E80FA4AAAF}" srcOrd="2" destOrd="0" presId="urn:microsoft.com/office/officeart/2018/5/layout/IconLeafLabelList"/>
    <dgm:cxn modelId="{E9AA3580-7255-42E3-8651-6E6BD6FF7B86}" type="presParOf" srcId="{AAE9C788-6E0E-47BF-ACA3-13E80FA4AAAF}" destId="{EFAA60A6-6DAE-4353-894F-F4DF53195F0C}" srcOrd="0" destOrd="0" presId="urn:microsoft.com/office/officeart/2018/5/layout/IconLeafLabelList"/>
    <dgm:cxn modelId="{88682836-C0F6-4110-A8BD-E1BB3F042765}" type="presParOf" srcId="{AAE9C788-6E0E-47BF-ACA3-13E80FA4AAAF}" destId="{86B245BE-F14F-4FAC-8E92-9A223105AEB6}" srcOrd="1" destOrd="0" presId="urn:microsoft.com/office/officeart/2018/5/layout/IconLeafLabelList"/>
    <dgm:cxn modelId="{9E4D3CB7-2E17-4A1A-8689-D97BC254E53A}" type="presParOf" srcId="{AAE9C788-6E0E-47BF-ACA3-13E80FA4AAAF}" destId="{DB07A24C-092C-4BAB-A2D7-777F142CADA3}" srcOrd="2" destOrd="0" presId="urn:microsoft.com/office/officeart/2018/5/layout/IconLeafLabelList"/>
    <dgm:cxn modelId="{DC5AEDDC-15B5-44E9-8C6A-1F560488619A}" type="presParOf" srcId="{AAE9C788-6E0E-47BF-ACA3-13E80FA4AAAF}" destId="{5FCCE8F3-5D5D-45FA-A612-59C3C39BC46C}" srcOrd="3" destOrd="0" presId="urn:microsoft.com/office/officeart/2018/5/layout/IconLeafLabelList"/>
    <dgm:cxn modelId="{EA8C6C58-5C48-4DC4-9B40-49DEDB9C4CC6}" type="presParOf" srcId="{2E1267B6-5B07-4459-9CA4-2A0F467846D5}" destId="{892B0690-C164-4284-9DCD-F781D9727E10}" srcOrd="3" destOrd="0" presId="urn:microsoft.com/office/officeart/2018/5/layout/IconLeafLabelList"/>
    <dgm:cxn modelId="{4E95BA8D-BFD6-4765-8A23-25C33013461C}" type="presParOf" srcId="{2E1267B6-5B07-4459-9CA4-2A0F467846D5}" destId="{3B9741EC-A3C5-4F23-9CC2-77A9827C53F6}" srcOrd="4" destOrd="0" presId="urn:microsoft.com/office/officeart/2018/5/layout/IconLeafLabelList"/>
    <dgm:cxn modelId="{B4A4BBCB-A697-4671-9EC6-4306A2E5717C}" type="presParOf" srcId="{3B9741EC-A3C5-4F23-9CC2-77A9827C53F6}" destId="{DA96BEDA-B611-4C14-B6DF-786A508DB307}" srcOrd="0" destOrd="0" presId="urn:microsoft.com/office/officeart/2018/5/layout/IconLeafLabelList"/>
    <dgm:cxn modelId="{A8BDB967-DB74-4AA4-89BD-CD1630EFEF8A}" type="presParOf" srcId="{3B9741EC-A3C5-4F23-9CC2-77A9827C53F6}" destId="{58427530-B540-4947-AA38-997FAB358EF3}" srcOrd="1" destOrd="0" presId="urn:microsoft.com/office/officeart/2018/5/layout/IconLeafLabelList"/>
    <dgm:cxn modelId="{E63EFB17-0655-40DF-AD9C-329D385EE581}" type="presParOf" srcId="{3B9741EC-A3C5-4F23-9CC2-77A9827C53F6}" destId="{D8181F65-FABE-4103-810E-57579F37328C}" srcOrd="2" destOrd="0" presId="urn:microsoft.com/office/officeart/2018/5/layout/IconLeafLabelList"/>
    <dgm:cxn modelId="{D3F3D26E-2F7E-4DA1-9973-4E00A6714D4A}" type="presParOf" srcId="{3B9741EC-A3C5-4F23-9CC2-77A9827C53F6}" destId="{0EB4FF0C-676B-4657-840A-24C47C6F7A5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F12FAE1-11E7-4987-A757-A6A649472B8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091995-A5F3-45D2-9471-B621941BF37B}">
      <dgm:prSet/>
      <dgm:spPr/>
      <dgm:t>
        <a:bodyPr/>
        <a:lstStyle/>
        <a:p>
          <a:r>
            <a:rPr lang="en-US"/>
            <a:t>Medicare bad debt form must accompany cost report of total bad debt being claimed.</a:t>
          </a:r>
        </a:p>
      </dgm:t>
    </dgm:pt>
    <dgm:pt modelId="{AA2C7115-E736-4619-92D0-E951A00D7DD4}" type="parTrans" cxnId="{191E1E4A-6EF0-47A9-9B9D-F6E5A21DC0C5}">
      <dgm:prSet/>
      <dgm:spPr/>
      <dgm:t>
        <a:bodyPr/>
        <a:lstStyle/>
        <a:p>
          <a:endParaRPr lang="en-US"/>
        </a:p>
      </dgm:t>
    </dgm:pt>
    <dgm:pt modelId="{B4ABEA5B-CF22-460D-B5EE-5E92A4F13970}" type="sibTrans" cxnId="{191E1E4A-6EF0-47A9-9B9D-F6E5A21DC0C5}">
      <dgm:prSet/>
      <dgm:spPr/>
      <dgm:t>
        <a:bodyPr/>
        <a:lstStyle/>
        <a:p>
          <a:endParaRPr lang="en-US"/>
        </a:p>
      </dgm:t>
    </dgm:pt>
    <dgm:pt modelId="{3AF6FF0E-8322-44C6-BAE8-8334A641D641}">
      <dgm:prSet/>
      <dgm:spPr/>
      <dgm:t>
        <a:bodyPr/>
        <a:lstStyle/>
        <a:p>
          <a:r>
            <a:rPr lang="en-US"/>
            <a:t>Medicare bad debt is claimed on the cost report based on the fiscal year in which the bad debt was </a:t>
          </a:r>
          <a:r>
            <a:rPr lang="en-US" b="1"/>
            <a:t>written off</a:t>
          </a:r>
          <a:r>
            <a:rPr lang="en-US"/>
            <a:t>, not date of service.</a:t>
          </a:r>
        </a:p>
      </dgm:t>
    </dgm:pt>
    <dgm:pt modelId="{775A3BB1-A6D3-4143-A6F6-77B5C43C2F15}" type="parTrans" cxnId="{4D519604-22F3-4F93-A072-FB7871C3C15F}">
      <dgm:prSet/>
      <dgm:spPr/>
      <dgm:t>
        <a:bodyPr/>
        <a:lstStyle/>
        <a:p>
          <a:endParaRPr lang="en-US"/>
        </a:p>
      </dgm:t>
    </dgm:pt>
    <dgm:pt modelId="{38B06BC6-D09C-423C-9C20-8531268F788B}" type="sibTrans" cxnId="{4D519604-22F3-4F93-A072-FB7871C3C15F}">
      <dgm:prSet/>
      <dgm:spPr/>
      <dgm:t>
        <a:bodyPr/>
        <a:lstStyle/>
        <a:p>
          <a:endParaRPr lang="en-US"/>
        </a:p>
      </dgm:t>
    </dgm:pt>
    <dgm:pt modelId="{08F620A6-D6CF-4F04-9F12-5BCFC20BF9B0}" type="pres">
      <dgm:prSet presAssocID="{3F12FAE1-11E7-4987-A757-A6A649472B86}" presName="linear" presStyleCnt="0">
        <dgm:presLayoutVars>
          <dgm:animLvl val="lvl"/>
          <dgm:resizeHandles val="exact"/>
        </dgm:presLayoutVars>
      </dgm:prSet>
      <dgm:spPr/>
    </dgm:pt>
    <dgm:pt modelId="{826BF0BF-DA7B-44D5-A5E7-022E07000395}" type="pres">
      <dgm:prSet presAssocID="{A8091995-A5F3-45D2-9471-B621941BF37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443124-6612-431F-80F0-AE795D0FDE13}" type="pres">
      <dgm:prSet presAssocID="{B4ABEA5B-CF22-460D-B5EE-5E92A4F13970}" presName="spacer" presStyleCnt="0"/>
      <dgm:spPr/>
    </dgm:pt>
    <dgm:pt modelId="{DDE6F366-09A5-4AEA-9759-9967BC434800}" type="pres">
      <dgm:prSet presAssocID="{3AF6FF0E-8322-44C6-BAE8-8334A641D64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D519604-22F3-4F93-A072-FB7871C3C15F}" srcId="{3F12FAE1-11E7-4987-A757-A6A649472B86}" destId="{3AF6FF0E-8322-44C6-BAE8-8334A641D641}" srcOrd="1" destOrd="0" parTransId="{775A3BB1-A6D3-4143-A6F6-77B5C43C2F15}" sibTransId="{38B06BC6-D09C-423C-9C20-8531268F788B}"/>
    <dgm:cxn modelId="{9922F60D-A25A-402B-8BF3-4BAF36C614E3}" type="presOf" srcId="{A8091995-A5F3-45D2-9471-B621941BF37B}" destId="{826BF0BF-DA7B-44D5-A5E7-022E07000395}" srcOrd="0" destOrd="0" presId="urn:microsoft.com/office/officeart/2005/8/layout/vList2"/>
    <dgm:cxn modelId="{D239AD1A-6A37-47DC-AFED-3038D4AA2618}" type="presOf" srcId="{3F12FAE1-11E7-4987-A757-A6A649472B86}" destId="{08F620A6-D6CF-4F04-9F12-5BCFC20BF9B0}" srcOrd="0" destOrd="0" presId="urn:microsoft.com/office/officeart/2005/8/layout/vList2"/>
    <dgm:cxn modelId="{1A249837-FFCE-44EF-A969-EF7ED5E14DED}" type="presOf" srcId="{3AF6FF0E-8322-44C6-BAE8-8334A641D641}" destId="{DDE6F366-09A5-4AEA-9759-9967BC434800}" srcOrd="0" destOrd="0" presId="urn:microsoft.com/office/officeart/2005/8/layout/vList2"/>
    <dgm:cxn modelId="{191E1E4A-6EF0-47A9-9B9D-F6E5A21DC0C5}" srcId="{3F12FAE1-11E7-4987-A757-A6A649472B86}" destId="{A8091995-A5F3-45D2-9471-B621941BF37B}" srcOrd="0" destOrd="0" parTransId="{AA2C7115-E736-4619-92D0-E951A00D7DD4}" sibTransId="{B4ABEA5B-CF22-460D-B5EE-5E92A4F13970}"/>
    <dgm:cxn modelId="{07438933-0BE3-4A3A-B57B-DF4B27749874}" type="presParOf" srcId="{08F620A6-D6CF-4F04-9F12-5BCFC20BF9B0}" destId="{826BF0BF-DA7B-44D5-A5E7-022E07000395}" srcOrd="0" destOrd="0" presId="urn:microsoft.com/office/officeart/2005/8/layout/vList2"/>
    <dgm:cxn modelId="{A489FD87-98D6-4958-B4CC-AB3A9F92D366}" type="presParOf" srcId="{08F620A6-D6CF-4F04-9F12-5BCFC20BF9B0}" destId="{CE443124-6612-431F-80F0-AE795D0FDE13}" srcOrd="1" destOrd="0" presId="urn:microsoft.com/office/officeart/2005/8/layout/vList2"/>
    <dgm:cxn modelId="{D2DECC80-DC17-40AB-983F-71A7F422E1AF}" type="presParOf" srcId="{08F620A6-D6CF-4F04-9F12-5BCFC20BF9B0}" destId="{DDE6F366-09A5-4AEA-9759-9967BC4348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ADD917-0DB3-4ADF-8BFD-17EC566D1CE3}" type="doc">
      <dgm:prSet loTypeId="urn:microsoft.com/office/officeart/2005/8/layout/vProcess5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9E3722E-3D9A-42C6-96BB-21B723D3F4E8}">
      <dgm:prSet/>
      <dgm:spPr/>
      <dgm:t>
        <a:bodyPr/>
        <a:lstStyle/>
        <a:p>
          <a:r>
            <a:rPr lang="en-US" b="1"/>
            <a:t>For less than 50 bed hospital </a:t>
          </a:r>
        </a:p>
        <a:p>
          <a:r>
            <a:rPr lang="en-US" b="1"/>
            <a:t>RHCs, no cap was applied in prior years</a:t>
          </a:r>
          <a:endParaRPr lang="en-US"/>
        </a:p>
      </dgm:t>
    </dgm:pt>
    <dgm:pt modelId="{4CDAB53A-1C18-4D69-94BA-41C23E1839B5}" type="parTrans" cxnId="{67383619-AD4B-4487-A09D-B1E82FFB7442}">
      <dgm:prSet/>
      <dgm:spPr/>
      <dgm:t>
        <a:bodyPr/>
        <a:lstStyle/>
        <a:p>
          <a:endParaRPr lang="en-US"/>
        </a:p>
      </dgm:t>
    </dgm:pt>
    <dgm:pt modelId="{724F4437-6243-4367-9E95-3CBB2C8B1610}" type="sibTrans" cxnId="{67383619-AD4B-4487-A09D-B1E82FFB7442}">
      <dgm:prSet/>
      <dgm:spPr/>
      <dgm:t>
        <a:bodyPr/>
        <a:lstStyle/>
        <a:p>
          <a:endParaRPr lang="en-US"/>
        </a:p>
      </dgm:t>
    </dgm:pt>
    <dgm:pt modelId="{B70E4274-E616-4B33-89C1-F8D42E395185}">
      <dgm:prSet/>
      <dgm:spPr/>
      <dgm:t>
        <a:bodyPr/>
        <a:lstStyle/>
        <a:p>
          <a:r>
            <a:rPr lang="en-US" b="1"/>
            <a:t>For future periods, we will focus on targeting an optimal cost per visit that will maximize the cap without going too far over</a:t>
          </a:r>
          <a:endParaRPr lang="en-US"/>
        </a:p>
      </dgm:t>
    </dgm:pt>
    <dgm:pt modelId="{4A9297F3-56F7-4E54-8846-3353F31E1305}" type="parTrans" cxnId="{9883A6FD-362C-4BE4-8F87-4BF7F20F1316}">
      <dgm:prSet/>
      <dgm:spPr/>
      <dgm:t>
        <a:bodyPr/>
        <a:lstStyle/>
        <a:p>
          <a:endParaRPr lang="en-US"/>
        </a:p>
      </dgm:t>
    </dgm:pt>
    <dgm:pt modelId="{C01848CF-176C-48AD-B93E-3F823349D62A}" type="sibTrans" cxnId="{9883A6FD-362C-4BE4-8F87-4BF7F20F1316}">
      <dgm:prSet/>
      <dgm:spPr/>
      <dgm:t>
        <a:bodyPr/>
        <a:lstStyle/>
        <a:p>
          <a:endParaRPr lang="en-US"/>
        </a:p>
      </dgm:t>
    </dgm:pt>
    <dgm:pt modelId="{22145BBA-E4B2-441F-AE57-68E137171B20}" type="pres">
      <dgm:prSet presAssocID="{AEADD917-0DB3-4ADF-8BFD-17EC566D1CE3}" presName="outerComposite" presStyleCnt="0">
        <dgm:presLayoutVars>
          <dgm:chMax val="5"/>
          <dgm:dir/>
          <dgm:resizeHandles val="exact"/>
        </dgm:presLayoutVars>
      </dgm:prSet>
      <dgm:spPr/>
    </dgm:pt>
    <dgm:pt modelId="{5045AE5E-6450-443B-B02A-6C88E406A074}" type="pres">
      <dgm:prSet presAssocID="{AEADD917-0DB3-4ADF-8BFD-17EC566D1CE3}" presName="dummyMaxCanvas" presStyleCnt="0">
        <dgm:presLayoutVars/>
      </dgm:prSet>
      <dgm:spPr/>
    </dgm:pt>
    <dgm:pt modelId="{A81B62D7-196E-4357-8E38-D214A3AA705F}" type="pres">
      <dgm:prSet presAssocID="{AEADD917-0DB3-4ADF-8BFD-17EC566D1CE3}" presName="TwoNodes_1" presStyleLbl="node1" presStyleIdx="0" presStyleCnt="2">
        <dgm:presLayoutVars>
          <dgm:bulletEnabled val="1"/>
        </dgm:presLayoutVars>
      </dgm:prSet>
      <dgm:spPr/>
    </dgm:pt>
    <dgm:pt modelId="{8A964D34-28CB-4E93-B051-D94567831E40}" type="pres">
      <dgm:prSet presAssocID="{AEADD917-0DB3-4ADF-8BFD-17EC566D1CE3}" presName="TwoNodes_2" presStyleLbl="node1" presStyleIdx="1" presStyleCnt="2">
        <dgm:presLayoutVars>
          <dgm:bulletEnabled val="1"/>
        </dgm:presLayoutVars>
      </dgm:prSet>
      <dgm:spPr/>
    </dgm:pt>
    <dgm:pt modelId="{09DB7207-0BE0-4531-A54C-8411B87B65C0}" type="pres">
      <dgm:prSet presAssocID="{AEADD917-0DB3-4ADF-8BFD-17EC566D1CE3}" presName="TwoConn_1-2" presStyleLbl="fgAccFollowNode1" presStyleIdx="0" presStyleCnt="1">
        <dgm:presLayoutVars>
          <dgm:bulletEnabled val="1"/>
        </dgm:presLayoutVars>
      </dgm:prSet>
      <dgm:spPr/>
    </dgm:pt>
    <dgm:pt modelId="{1AF14AD4-B35A-4E68-A172-CF13DFB044B3}" type="pres">
      <dgm:prSet presAssocID="{AEADD917-0DB3-4ADF-8BFD-17EC566D1CE3}" presName="TwoNodes_1_text" presStyleLbl="node1" presStyleIdx="1" presStyleCnt="2">
        <dgm:presLayoutVars>
          <dgm:bulletEnabled val="1"/>
        </dgm:presLayoutVars>
      </dgm:prSet>
      <dgm:spPr/>
    </dgm:pt>
    <dgm:pt modelId="{84769B95-AB8C-4527-ADEC-8C477064E27D}" type="pres">
      <dgm:prSet presAssocID="{AEADD917-0DB3-4ADF-8BFD-17EC566D1CE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67383619-AD4B-4487-A09D-B1E82FFB7442}" srcId="{AEADD917-0DB3-4ADF-8BFD-17EC566D1CE3}" destId="{89E3722E-3D9A-42C6-96BB-21B723D3F4E8}" srcOrd="0" destOrd="0" parTransId="{4CDAB53A-1C18-4D69-94BA-41C23E1839B5}" sibTransId="{724F4437-6243-4367-9E95-3CBB2C8B1610}"/>
    <dgm:cxn modelId="{B9058439-8920-47E8-8AAC-6E6144B885AE}" type="presOf" srcId="{B70E4274-E616-4B33-89C1-F8D42E395185}" destId="{8A964D34-28CB-4E93-B051-D94567831E40}" srcOrd="0" destOrd="0" presId="urn:microsoft.com/office/officeart/2005/8/layout/vProcess5"/>
    <dgm:cxn modelId="{9C902746-9BBF-4814-B433-17153567565F}" type="presOf" srcId="{89E3722E-3D9A-42C6-96BB-21B723D3F4E8}" destId="{1AF14AD4-B35A-4E68-A172-CF13DFB044B3}" srcOrd="1" destOrd="0" presId="urn:microsoft.com/office/officeart/2005/8/layout/vProcess5"/>
    <dgm:cxn modelId="{56B03B86-C162-4CBA-893C-D63D2E3EB09B}" type="presOf" srcId="{AEADD917-0DB3-4ADF-8BFD-17EC566D1CE3}" destId="{22145BBA-E4B2-441F-AE57-68E137171B20}" srcOrd="0" destOrd="0" presId="urn:microsoft.com/office/officeart/2005/8/layout/vProcess5"/>
    <dgm:cxn modelId="{B44E428C-5FB0-4965-8DC0-FBE0CA827DCE}" type="presOf" srcId="{724F4437-6243-4367-9E95-3CBB2C8B1610}" destId="{09DB7207-0BE0-4531-A54C-8411B87B65C0}" srcOrd="0" destOrd="0" presId="urn:microsoft.com/office/officeart/2005/8/layout/vProcess5"/>
    <dgm:cxn modelId="{B4BBC79A-5684-421F-973A-13E692C3E9C3}" type="presOf" srcId="{89E3722E-3D9A-42C6-96BB-21B723D3F4E8}" destId="{A81B62D7-196E-4357-8E38-D214A3AA705F}" srcOrd="0" destOrd="0" presId="urn:microsoft.com/office/officeart/2005/8/layout/vProcess5"/>
    <dgm:cxn modelId="{4D0F39CB-B243-4D6F-80D2-1E45ADE2DCDA}" type="presOf" srcId="{B70E4274-E616-4B33-89C1-F8D42E395185}" destId="{84769B95-AB8C-4527-ADEC-8C477064E27D}" srcOrd="1" destOrd="0" presId="urn:microsoft.com/office/officeart/2005/8/layout/vProcess5"/>
    <dgm:cxn modelId="{9883A6FD-362C-4BE4-8F87-4BF7F20F1316}" srcId="{AEADD917-0DB3-4ADF-8BFD-17EC566D1CE3}" destId="{B70E4274-E616-4B33-89C1-F8D42E395185}" srcOrd="1" destOrd="0" parTransId="{4A9297F3-56F7-4E54-8846-3353F31E1305}" sibTransId="{C01848CF-176C-48AD-B93E-3F823349D62A}"/>
    <dgm:cxn modelId="{92112FA0-FECB-4888-9B2D-8BD51CFAFB07}" type="presParOf" srcId="{22145BBA-E4B2-441F-AE57-68E137171B20}" destId="{5045AE5E-6450-443B-B02A-6C88E406A074}" srcOrd="0" destOrd="0" presId="urn:microsoft.com/office/officeart/2005/8/layout/vProcess5"/>
    <dgm:cxn modelId="{8D63A57B-4531-4433-B01C-CD306BFABCFC}" type="presParOf" srcId="{22145BBA-E4B2-441F-AE57-68E137171B20}" destId="{A81B62D7-196E-4357-8E38-D214A3AA705F}" srcOrd="1" destOrd="0" presId="urn:microsoft.com/office/officeart/2005/8/layout/vProcess5"/>
    <dgm:cxn modelId="{E02C69D4-5BA3-4E1F-90CC-9232B907E91F}" type="presParOf" srcId="{22145BBA-E4B2-441F-AE57-68E137171B20}" destId="{8A964D34-28CB-4E93-B051-D94567831E40}" srcOrd="2" destOrd="0" presId="urn:microsoft.com/office/officeart/2005/8/layout/vProcess5"/>
    <dgm:cxn modelId="{08EB5667-9BD1-4DA9-8B86-1AFD0064F229}" type="presParOf" srcId="{22145BBA-E4B2-441F-AE57-68E137171B20}" destId="{09DB7207-0BE0-4531-A54C-8411B87B65C0}" srcOrd="3" destOrd="0" presId="urn:microsoft.com/office/officeart/2005/8/layout/vProcess5"/>
    <dgm:cxn modelId="{7932EC57-1FFC-4CF3-B263-435248AAF769}" type="presParOf" srcId="{22145BBA-E4B2-441F-AE57-68E137171B20}" destId="{1AF14AD4-B35A-4E68-A172-CF13DFB044B3}" srcOrd="4" destOrd="0" presId="urn:microsoft.com/office/officeart/2005/8/layout/vProcess5"/>
    <dgm:cxn modelId="{872AF16E-5ADF-46B1-A1D3-0EC1893CEF82}" type="presParOf" srcId="{22145BBA-E4B2-441F-AE57-68E137171B20}" destId="{84769B95-AB8C-4527-ADEC-8C477064E27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CD5D5E-70BC-4D76-9D3E-B373430F1D6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98ED57-A3CF-4B5C-81FE-23BBD9519039}">
      <dgm:prSet/>
      <dgm:spPr/>
      <dgm:t>
        <a:bodyPr/>
        <a:lstStyle/>
        <a:p>
          <a:r>
            <a:rPr lang="en-US" b="1"/>
            <a:t>COST / VISITS =</a:t>
          </a:r>
          <a:endParaRPr lang="en-US"/>
        </a:p>
      </dgm:t>
    </dgm:pt>
    <dgm:pt modelId="{271C4F56-5BEC-4B7F-8BBA-4346CEDA8487}" type="parTrans" cxnId="{26735580-E597-4129-88F8-6A44550F3873}">
      <dgm:prSet/>
      <dgm:spPr/>
      <dgm:t>
        <a:bodyPr/>
        <a:lstStyle/>
        <a:p>
          <a:endParaRPr lang="en-US"/>
        </a:p>
      </dgm:t>
    </dgm:pt>
    <dgm:pt modelId="{3485AD12-E6D1-4FED-84BB-E5591E6774E5}" type="sibTrans" cxnId="{26735580-E597-4129-88F8-6A44550F3873}">
      <dgm:prSet/>
      <dgm:spPr/>
      <dgm:t>
        <a:bodyPr/>
        <a:lstStyle/>
        <a:p>
          <a:endParaRPr lang="en-US"/>
        </a:p>
      </dgm:t>
    </dgm:pt>
    <dgm:pt modelId="{1DF7F36D-B8B5-42B6-A08B-1AD2ED8E5617}">
      <dgm:prSet/>
      <dgm:spPr/>
      <dgm:t>
        <a:bodyPr/>
        <a:lstStyle/>
        <a:p>
          <a:r>
            <a:rPr lang="en-US" b="1"/>
            <a:t>RHC RATE</a:t>
          </a:r>
          <a:endParaRPr lang="en-US"/>
        </a:p>
      </dgm:t>
    </dgm:pt>
    <dgm:pt modelId="{09B2E38B-C0FE-455C-911F-429A8D99520B}" type="parTrans" cxnId="{89C1C192-42EE-46F7-B5DC-33957BB4387A}">
      <dgm:prSet/>
      <dgm:spPr/>
      <dgm:t>
        <a:bodyPr/>
        <a:lstStyle/>
        <a:p>
          <a:endParaRPr lang="en-US"/>
        </a:p>
      </dgm:t>
    </dgm:pt>
    <dgm:pt modelId="{A598386B-05FC-4626-8E86-F95548E700C8}" type="sibTrans" cxnId="{89C1C192-42EE-46F7-B5DC-33957BB4387A}">
      <dgm:prSet/>
      <dgm:spPr/>
      <dgm:t>
        <a:bodyPr/>
        <a:lstStyle/>
        <a:p>
          <a:endParaRPr lang="en-US"/>
        </a:p>
      </dgm:t>
    </dgm:pt>
    <dgm:pt modelId="{A5C8FA93-9D4C-4E55-836A-503A7659CE11}" type="pres">
      <dgm:prSet presAssocID="{3DCD5D5E-70BC-4D76-9D3E-B373430F1D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9CCF0F-5C24-4E0F-B701-8BBD10ED66C3}" type="pres">
      <dgm:prSet presAssocID="{6298ED57-A3CF-4B5C-81FE-23BBD9519039}" presName="hierRoot1" presStyleCnt="0"/>
      <dgm:spPr/>
    </dgm:pt>
    <dgm:pt modelId="{82B8472B-22D2-4254-9A66-3449FF7AA9DA}" type="pres">
      <dgm:prSet presAssocID="{6298ED57-A3CF-4B5C-81FE-23BBD9519039}" presName="composite" presStyleCnt="0"/>
      <dgm:spPr/>
    </dgm:pt>
    <dgm:pt modelId="{D31DCF4F-1F6C-4976-BF27-A6B738A7EDD4}" type="pres">
      <dgm:prSet presAssocID="{6298ED57-A3CF-4B5C-81FE-23BBD9519039}" presName="background" presStyleLbl="node0" presStyleIdx="0" presStyleCnt="2"/>
      <dgm:spPr/>
    </dgm:pt>
    <dgm:pt modelId="{23185147-A13D-4F56-8152-6BD7FAEC3424}" type="pres">
      <dgm:prSet presAssocID="{6298ED57-A3CF-4B5C-81FE-23BBD9519039}" presName="text" presStyleLbl="fgAcc0" presStyleIdx="0" presStyleCnt="2">
        <dgm:presLayoutVars>
          <dgm:chPref val="3"/>
        </dgm:presLayoutVars>
      </dgm:prSet>
      <dgm:spPr/>
    </dgm:pt>
    <dgm:pt modelId="{A5542737-D255-4F36-87E3-058174D56AEF}" type="pres">
      <dgm:prSet presAssocID="{6298ED57-A3CF-4B5C-81FE-23BBD9519039}" presName="hierChild2" presStyleCnt="0"/>
      <dgm:spPr/>
    </dgm:pt>
    <dgm:pt modelId="{C6D1840A-2060-41DF-8CEC-791376EEE331}" type="pres">
      <dgm:prSet presAssocID="{1DF7F36D-B8B5-42B6-A08B-1AD2ED8E5617}" presName="hierRoot1" presStyleCnt="0"/>
      <dgm:spPr/>
    </dgm:pt>
    <dgm:pt modelId="{231716F8-E911-4924-9D96-78B5DAE5971A}" type="pres">
      <dgm:prSet presAssocID="{1DF7F36D-B8B5-42B6-A08B-1AD2ED8E5617}" presName="composite" presStyleCnt="0"/>
      <dgm:spPr/>
    </dgm:pt>
    <dgm:pt modelId="{A25DF053-FB07-4903-83EC-9083C7386C73}" type="pres">
      <dgm:prSet presAssocID="{1DF7F36D-B8B5-42B6-A08B-1AD2ED8E5617}" presName="background" presStyleLbl="node0" presStyleIdx="1" presStyleCnt="2"/>
      <dgm:spPr/>
    </dgm:pt>
    <dgm:pt modelId="{9DCD02C3-A244-4DD9-A129-D8068CBF7CFA}" type="pres">
      <dgm:prSet presAssocID="{1DF7F36D-B8B5-42B6-A08B-1AD2ED8E5617}" presName="text" presStyleLbl="fgAcc0" presStyleIdx="1" presStyleCnt="2">
        <dgm:presLayoutVars>
          <dgm:chPref val="3"/>
        </dgm:presLayoutVars>
      </dgm:prSet>
      <dgm:spPr/>
    </dgm:pt>
    <dgm:pt modelId="{972689F5-B944-4DB1-A240-C14C27CB835D}" type="pres">
      <dgm:prSet presAssocID="{1DF7F36D-B8B5-42B6-A08B-1AD2ED8E5617}" presName="hierChild2" presStyleCnt="0"/>
      <dgm:spPr/>
    </dgm:pt>
  </dgm:ptLst>
  <dgm:cxnLst>
    <dgm:cxn modelId="{2892577D-AA93-42D9-86C4-E8505CA2B44F}" type="presOf" srcId="{1DF7F36D-B8B5-42B6-A08B-1AD2ED8E5617}" destId="{9DCD02C3-A244-4DD9-A129-D8068CBF7CFA}" srcOrd="0" destOrd="0" presId="urn:microsoft.com/office/officeart/2005/8/layout/hierarchy1"/>
    <dgm:cxn modelId="{26735580-E597-4129-88F8-6A44550F3873}" srcId="{3DCD5D5E-70BC-4D76-9D3E-B373430F1D63}" destId="{6298ED57-A3CF-4B5C-81FE-23BBD9519039}" srcOrd="0" destOrd="0" parTransId="{271C4F56-5BEC-4B7F-8BBA-4346CEDA8487}" sibTransId="{3485AD12-E6D1-4FED-84BB-E5591E6774E5}"/>
    <dgm:cxn modelId="{89C1C192-42EE-46F7-B5DC-33957BB4387A}" srcId="{3DCD5D5E-70BC-4D76-9D3E-B373430F1D63}" destId="{1DF7F36D-B8B5-42B6-A08B-1AD2ED8E5617}" srcOrd="1" destOrd="0" parTransId="{09B2E38B-C0FE-455C-911F-429A8D99520B}" sibTransId="{A598386B-05FC-4626-8E86-F95548E700C8}"/>
    <dgm:cxn modelId="{74DA9C9D-EBDD-4A71-9924-372707787CB3}" type="presOf" srcId="{3DCD5D5E-70BC-4D76-9D3E-B373430F1D63}" destId="{A5C8FA93-9D4C-4E55-836A-503A7659CE11}" srcOrd="0" destOrd="0" presId="urn:microsoft.com/office/officeart/2005/8/layout/hierarchy1"/>
    <dgm:cxn modelId="{0EA5CBD4-07AD-4454-BB11-731A1D2736EF}" type="presOf" srcId="{6298ED57-A3CF-4B5C-81FE-23BBD9519039}" destId="{23185147-A13D-4F56-8152-6BD7FAEC3424}" srcOrd="0" destOrd="0" presId="urn:microsoft.com/office/officeart/2005/8/layout/hierarchy1"/>
    <dgm:cxn modelId="{4B8E0AF6-C410-403A-AA1C-C2403B2280B5}" type="presParOf" srcId="{A5C8FA93-9D4C-4E55-836A-503A7659CE11}" destId="{8E9CCF0F-5C24-4E0F-B701-8BBD10ED66C3}" srcOrd="0" destOrd="0" presId="urn:microsoft.com/office/officeart/2005/8/layout/hierarchy1"/>
    <dgm:cxn modelId="{33938581-FF0B-4C51-8636-83D073A82782}" type="presParOf" srcId="{8E9CCF0F-5C24-4E0F-B701-8BBD10ED66C3}" destId="{82B8472B-22D2-4254-9A66-3449FF7AA9DA}" srcOrd="0" destOrd="0" presId="urn:microsoft.com/office/officeart/2005/8/layout/hierarchy1"/>
    <dgm:cxn modelId="{AB04F50B-9070-4FAE-80F9-05C0FCF623FE}" type="presParOf" srcId="{82B8472B-22D2-4254-9A66-3449FF7AA9DA}" destId="{D31DCF4F-1F6C-4976-BF27-A6B738A7EDD4}" srcOrd="0" destOrd="0" presId="urn:microsoft.com/office/officeart/2005/8/layout/hierarchy1"/>
    <dgm:cxn modelId="{ED0BFCBB-4051-4209-9188-DFF5E3BDC247}" type="presParOf" srcId="{82B8472B-22D2-4254-9A66-3449FF7AA9DA}" destId="{23185147-A13D-4F56-8152-6BD7FAEC3424}" srcOrd="1" destOrd="0" presId="urn:microsoft.com/office/officeart/2005/8/layout/hierarchy1"/>
    <dgm:cxn modelId="{B70745A5-9485-405F-BC98-A67B16D31FC3}" type="presParOf" srcId="{8E9CCF0F-5C24-4E0F-B701-8BBD10ED66C3}" destId="{A5542737-D255-4F36-87E3-058174D56AEF}" srcOrd="1" destOrd="0" presId="urn:microsoft.com/office/officeart/2005/8/layout/hierarchy1"/>
    <dgm:cxn modelId="{F338F74A-2D61-4ED7-8292-EF0FA6B6C6B9}" type="presParOf" srcId="{A5C8FA93-9D4C-4E55-836A-503A7659CE11}" destId="{C6D1840A-2060-41DF-8CEC-791376EEE331}" srcOrd="1" destOrd="0" presId="urn:microsoft.com/office/officeart/2005/8/layout/hierarchy1"/>
    <dgm:cxn modelId="{7660F75A-E6E1-45D8-BE2B-99C9C696200D}" type="presParOf" srcId="{C6D1840A-2060-41DF-8CEC-791376EEE331}" destId="{231716F8-E911-4924-9D96-78B5DAE5971A}" srcOrd="0" destOrd="0" presId="urn:microsoft.com/office/officeart/2005/8/layout/hierarchy1"/>
    <dgm:cxn modelId="{B57345FF-07B6-4D62-AC6E-5819C0300469}" type="presParOf" srcId="{231716F8-E911-4924-9D96-78B5DAE5971A}" destId="{A25DF053-FB07-4903-83EC-9083C7386C73}" srcOrd="0" destOrd="0" presId="urn:microsoft.com/office/officeart/2005/8/layout/hierarchy1"/>
    <dgm:cxn modelId="{B0DAADD0-D597-4D14-ADC6-1A19CCDFA29D}" type="presParOf" srcId="{231716F8-E911-4924-9D96-78B5DAE5971A}" destId="{9DCD02C3-A244-4DD9-A129-D8068CBF7CFA}" srcOrd="1" destOrd="0" presId="urn:microsoft.com/office/officeart/2005/8/layout/hierarchy1"/>
    <dgm:cxn modelId="{C88C5E32-C03F-4A95-A42B-D79BBA60AA3E}" type="presParOf" srcId="{C6D1840A-2060-41DF-8CEC-791376EEE331}" destId="{972689F5-B944-4DB1-A240-C14C27CB83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9CB68E-F189-4B11-B77A-F7F9DD304778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8A287B-5E3E-44AA-8447-15F0655AE492}">
      <dgm:prSet/>
      <dgm:spPr/>
      <dgm:t>
        <a:bodyPr/>
        <a:lstStyle/>
        <a:p>
          <a:r>
            <a:rPr lang="en-US" b="1" dirty="0"/>
            <a:t>Cost:  Worksheet A/M-1</a:t>
          </a:r>
          <a:endParaRPr lang="en-US" dirty="0"/>
        </a:p>
      </dgm:t>
    </dgm:pt>
    <dgm:pt modelId="{FFD29084-128F-4993-BA0F-08BA6368082D}" type="parTrans" cxnId="{9136D917-E337-4D26-8B03-4644698243E2}">
      <dgm:prSet/>
      <dgm:spPr/>
      <dgm:t>
        <a:bodyPr/>
        <a:lstStyle/>
        <a:p>
          <a:endParaRPr lang="en-US"/>
        </a:p>
      </dgm:t>
    </dgm:pt>
    <dgm:pt modelId="{3083B146-7383-47D6-B7A3-46F8CD836DB3}" type="sibTrans" cxnId="{9136D917-E337-4D26-8B03-4644698243E2}">
      <dgm:prSet/>
      <dgm:spPr/>
      <dgm:t>
        <a:bodyPr/>
        <a:lstStyle/>
        <a:p>
          <a:endParaRPr lang="en-US"/>
        </a:p>
      </dgm:t>
    </dgm:pt>
    <dgm:pt modelId="{599108EA-D878-49A4-9897-9E27CB503B9B}">
      <dgm:prSet/>
      <dgm:spPr/>
      <dgm:t>
        <a:bodyPr/>
        <a:lstStyle/>
        <a:p>
          <a:r>
            <a:rPr lang="en-US" b="1" dirty="0"/>
            <a:t>A-6  is where we reclassify cost</a:t>
          </a:r>
          <a:endParaRPr lang="en-US" dirty="0"/>
        </a:p>
      </dgm:t>
    </dgm:pt>
    <dgm:pt modelId="{400F7BEA-79B6-4B8B-BE4D-C283C07384CA}" type="parTrans" cxnId="{7C857900-BD77-4AB3-B7BE-DC42971DFC32}">
      <dgm:prSet/>
      <dgm:spPr/>
      <dgm:t>
        <a:bodyPr/>
        <a:lstStyle/>
        <a:p>
          <a:endParaRPr lang="en-US"/>
        </a:p>
      </dgm:t>
    </dgm:pt>
    <dgm:pt modelId="{8EC06A2D-4FF0-491C-AA43-A5E63527A578}" type="sibTrans" cxnId="{7C857900-BD77-4AB3-B7BE-DC42971DFC32}">
      <dgm:prSet/>
      <dgm:spPr/>
      <dgm:t>
        <a:bodyPr/>
        <a:lstStyle/>
        <a:p>
          <a:endParaRPr lang="en-US"/>
        </a:p>
      </dgm:t>
    </dgm:pt>
    <dgm:pt modelId="{80E37878-2C08-4523-B8F6-A1378723314C}">
      <dgm:prSet/>
      <dgm:spPr/>
      <dgm:t>
        <a:bodyPr/>
        <a:lstStyle/>
        <a:p>
          <a:r>
            <a:rPr lang="en-US" b="1" dirty="0"/>
            <a:t>A-8 is where we take things off and put things on</a:t>
          </a:r>
          <a:br>
            <a:rPr lang="en-US" b="1" dirty="0"/>
          </a:br>
          <a:endParaRPr lang="en-US" dirty="0"/>
        </a:p>
      </dgm:t>
    </dgm:pt>
    <dgm:pt modelId="{6F28D910-671E-4B0C-8A4B-58915FAE75DC}" type="parTrans" cxnId="{83DD4A95-E093-4ECA-ADE7-25F17AC1F15D}">
      <dgm:prSet/>
      <dgm:spPr/>
      <dgm:t>
        <a:bodyPr/>
        <a:lstStyle/>
        <a:p>
          <a:endParaRPr lang="en-US"/>
        </a:p>
      </dgm:t>
    </dgm:pt>
    <dgm:pt modelId="{25E15FE2-168F-43A8-99D5-2F575CE3DB17}" type="sibTrans" cxnId="{83DD4A95-E093-4ECA-ADE7-25F17AC1F15D}">
      <dgm:prSet/>
      <dgm:spPr/>
      <dgm:t>
        <a:bodyPr/>
        <a:lstStyle/>
        <a:p>
          <a:endParaRPr lang="en-US"/>
        </a:p>
      </dgm:t>
    </dgm:pt>
    <dgm:pt modelId="{E4BEDCA4-3E02-4894-89AD-FE966341A45E}">
      <dgm:prSet/>
      <dgm:spPr/>
      <dgm:t>
        <a:bodyPr/>
        <a:lstStyle/>
        <a:p>
          <a:r>
            <a:rPr lang="en-US" b="1"/>
            <a:t>Visits: Worksheet B/M-2</a:t>
          </a:r>
          <a:br>
            <a:rPr lang="en-US" b="1"/>
          </a:br>
          <a:endParaRPr lang="en-US"/>
        </a:p>
      </dgm:t>
    </dgm:pt>
    <dgm:pt modelId="{B7804B66-6DCB-45CC-9D47-DA5C2E5D0EDC}" type="parTrans" cxnId="{5313573F-D1F3-4F4C-BDE0-082CC729058C}">
      <dgm:prSet/>
      <dgm:spPr/>
      <dgm:t>
        <a:bodyPr/>
        <a:lstStyle/>
        <a:p>
          <a:endParaRPr lang="en-US"/>
        </a:p>
      </dgm:t>
    </dgm:pt>
    <dgm:pt modelId="{903DEB4F-3372-4556-9C36-033A7F6F602F}" type="sibTrans" cxnId="{5313573F-D1F3-4F4C-BDE0-082CC729058C}">
      <dgm:prSet/>
      <dgm:spPr/>
      <dgm:t>
        <a:bodyPr/>
        <a:lstStyle/>
        <a:p>
          <a:endParaRPr lang="en-US"/>
        </a:p>
      </dgm:t>
    </dgm:pt>
    <dgm:pt modelId="{9B24B730-F9BB-4BC4-B627-6170E9E8409B}">
      <dgm:prSet/>
      <dgm:spPr/>
      <dgm:t>
        <a:bodyPr/>
        <a:lstStyle/>
        <a:p>
          <a:r>
            <a:rPr lang="en-US" b="1"/>
            <a:t>Rate/Settlement: Worksheet C/M-3</a:t>
          </a:r>
          <a:br>
            <a:rPr lang="en-US" b="1"/>
          </a:br>
          <a:endParaRPr lang="en-US"/>
        </a:p>
      </dgm:t>
    </dgm:pt>
    <dgm:pt modelId="{F728F337-5ABA-41D8-9349-EDA5586D3787}" type="parTrans" cxnId="{93BCF6C4-74B0-4CF8-AC40-577C0A6878B0}">
      <dgm:prSet/>
      <dgm:spPr/>
      <dgm:t>
        <a:bodyPr/>
        <a:lstStyle/>
        <a:p>
          <a:endParaRPr lang="en-US"/>
        </a:p>
      </dgm:t>
    </dgm:pt>
    <dgm:pt modelId="{7BA5B48B-F08D-402B-8DC2-D0603FF781AC}" type="sibTrans" cxnId="{93BCF6C4-74B0-4CF8-AC40-577C0A6878B0}">
      <dgm:prSet/>
      <dgm:spPr/>
      <dgm:t>
        <a:bodyPr/>
        <a:lstStyle/>
        <a:p>
          <a:endParaRPr lang="en-US"/>
        </a:p>
      </dgm:t>
    </dgm:pt>
    <dgm:pt modelId="{756E88A4-74A1-40C5-A50D-63C1EC9CE9E1}">
      <dgm:prSet/>
      <dgm:spPr/>
      <dgm:t>
        <a:bodyPr/>
        <a:lstStyle/>
        <a:p>
          <a:r>
            <a:rPr lang="en-US" b="1"/>
            <a:t>Vaccines: Worksheet B-1/M-4</a:t>
          </a:r>
          <a:endParaRPr lang="en-US"/>
        </a:p>
      </dgm:t>
    </dgm:pt>
    <dgm:pt modelId="{E2B0BE58-B621-4D94-8816-B2BE32E136C8}" type="parTrans" cxnId="{02979F4E-74F3-4055-8DBB-DE28BF06A7A2}">
      <dgm:prSet/>
      <dgm:spPr/>
      <dgm:t>
        <a:bodyPr/>
        <a:lstStyle/>
        <a:p>
          <a:endParaRPr lang="en-US"/>
        </a:p>
      </dgm:t>
    </dgm:pt>
    <dgm:pt modelId="{579B3CA8-7B78-4C86-8104-A9AF0D0C8389}" type="sibTrans" cxnId="{02979F4E-74F3-4055-8DBB-DE28BF06A7A2}">
      <dgm:prSet/>
      <dgm:spPr/>
      <dgm:t>
        <a:bodyPr/>
        <a:lstStyle/>
        <a:p>
          <a:endParaRPr lang="en-US"/>
        </a:p>
      </dgm:t>
    </dgm:pt>
    <dgm:pt modelId="{DE6D748B-6224-4F98-8E59-507317F3A3E3}" type="pres">
      <dgm:prSet presAssocID="{E49CB68E-F189-4B11-B77A-F7F9DD304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464453A-B47E-4955-A1C4-62DFA471B3B0}" type="pres">
      <dgm:prSet presAssocID="{438A287B-5E3E-44AA-8447-15F0655AE492}" presName="hierRoot1" presStyleCnt="0">
        <dgm:presLayoutVars>
          <dgm:hierBranch val="init"/>
        </dgm:presLayoutVars>
      </dgm:prSet>
      <dgm:spPr/>
    </dgm:pt>
    <dgm:pt modelId="{BF9D1DE7-1C4C-4011-863F-7EE0608361B1}" type="pres">
      <dgm:prSet presAssocID="{438A287B-5E3E-44AA-8447-15F0655AE492}" presName="rootComposite1" presStyleCnt="0"/>
      <dgm:spPr/>
    </dgm:pt>
    <dgm:pt modelId="{D8CB05A6-CD9B-40ED-AE10-A2707AC36450}" type="pres">
      <dgm:prSet presAssocID="{438A287B-5E3E-44AA-8447-15F0655AE492}" presName="rootText1" presStyleLbl="node0" presStyleIdx="0" presStyleCnt="4">
        <dgm:presLayoutVars>
          <dgm:chPref val="3"/>
        </dgm:presLayoutVars>
      </dgm:prSet>
      <dgm:spPr/>
    </dgm:pt>
    <dgm:pt modelId="{151F93B0-83E8-4971-B0B4-080753AA39F6}" type="pres">
      <dgm:prSet presAssocID="{438A287B-5E3E-44AA-8447-15F0655AE492}" presName="rootConnector1" presStyleLbl="node1" presStyleIdx="0" presStyleCnt="0"/>
      <dgm:spPr/>
    </dgm:pt>
    <dgm:pt modelId="{958D4009-C5E5-4912-9304-7DEE7985E91D}" type="pres">
      <dgm:prSet presAssocID="{438A287B-5E3E-44AA-8447-15F0655AE492}" presName="hierChild2" presStyleCnt="0"/>
      <dgm:spPr/>
    </dgm:pt>
    <dgm:pt modelId="{95771BF7-73E2-4DD3-9591-547D25C1C85E}" type="pres">
      <dgm:prSet presAssocID="{400F7BEA-79B6-4B8B-BE4D-C283C07384CA}" presName="Name64" presStyleLbl="parChTrans1D2" presStyleIdx="0" presStyleCnt="2"/>
      <dgm:spPr/>
    </dgm:pt>
    <dgm:pt modelId="{88FB55B7-3153-48C1-8E53-D42ECE337A83}" type="pres">
      <dgm:prSet presAssocID="{599108EA-D878-49A4-9897-9E27CB503B9B}" presName="hierRoot2" presStyleCnt="0">
        <dgm:presLayoutVars>
          <dgm:hierBranch val="init"/>
        </dgm:presLayoutVars>
      </dgm:prSet>
      <dgm:spPr/>
    </dgm:pt>
    <dgm:pt modelId="{341B1911-6CF0-42CD-A070-846043FD1C30}" type="pres">
      <dgm:prSet presAssocID="{599108EA-D878-49A4-9897-9E27CB503B9B}" presName="rootComposite" presStyleCnt="0"/>
      <dgm:spPr/>
    </dgm:pt>
    <dgm:pt modelId="{FBD2AF03-E142-4514-AAD9-288CC831DAA3}" type="pres">
      <dgm:prSet presAssocID="{599108EA-D878-49A4-9897-9E27CB503B9B}" presName="rootText" presStyleLbl="node2" presStyleIdx="0" presStyleCnt="2">
        <dgm:presLayoutVars>
          <dgm:chPref val="3"/>
        </dgm:presLayoutVars>
      </dgm:prSet>
      <dgm:spPr/>
    </dgm:pt>
    <dgm:pt modelId="{E8267B0C-AE32-4F9A-9CAC-904BF0C95F01}" type="pres">
      <dgm:prSet presAssocID="{599108EA-D878-49A4-9897-9E27CB503B9B}" presName="rootConnector" presStyleLbl="node2" presStyleIdx="0" presStyleCnt="2"/>
      <dgm:spPr/>
    </dgm:pt>
    <dgm:pt modelId="{616984EF-3B8E-44FE-B259-BBE643AA0CE5}" type="pres">
      <dgm:prSet presAssocID="{599108EA-D878-49A4-9897-9E27CB503B9B}" presName="hierChild4" presStyleCnt="0"/>
      <dgm:spPr/>
    </dgm:pt>
    <dgm:pt modelId="{E7F8B2E1-3E4E-4F28-B3D7-2DB262B5F39C}" type="pres">
      <dgm:prSet presAssocID="{599108EA-D878-49A4-9897-9E27CB503B9B}" presName="hierChild5" presStyleCnt="0"/>
      <dgm:spPr/>
    </dgm:pt>
    <dgm:pt modelId="{5D268E6C-9F69-44CC-A485-F58E3F8642DE}" type="pres">
      <dgm:prSet presAssocID="{6F28D910-671E-4B0C-8A4B-58915FAE75DC}" presName="Name64" presStyleLbl="parChTrans1D2" presStyleIdx="1" presStyleCnt="2"/>
      <dgm:spPr/>
    </dgm:pt>
    <dgm:pt modelId="{8F68E628-49C4-4521-8760-5C74D4DBC7E2}" type="pres">
      <dgm:prSet presAssocID="{80E37878-2C08-4523-B8F6-A1378723314C}" presName="hierRoot2" presStyleCnt="0">
        <dgm:presLayoutVars>
          <dgm:hierBranch val="init"/>
        </dgm:presLayoutVars>
      </dgm:prSet>
      <dgm:spPr/>
    </dgm:pt>
    <dgm:pt modelId="{604B0D3E-77F1-4162-B588-95DD9D6232AA}" type="pres">
      <dgm:prSet presAssocID="{80E37878-2C08-4523-B8F6-A1378723314C}" presName="rootComposite" presStyleCnt="0"/>
      <dgm:spPr/>
    </dgm:pt>
    <dgm:pt modelId="{84F094E3-1321-4735-A7A0-3394C7AF3DFC}" type="pres">
      <dgm:prSet presAssocID="{80E37878-2C08-4523-B8F6-A1378723314C}" presName="rootText" presStyleLbl="node2" presStyleIdx="1" presStyleCnt="2">
        <dgm:presLayoutVars>
          <dgm:chPref val="3"/>
        </dgm:presLayoutVars>
      </dgm:prSet>
      <dgm:spPr/>
    </dgm:pt>
    <dgm:pt modelId="{1FC6AF92-3B8C-4380-B364-638A88E988A1}" type="pres">
      <dgm:prSet presAssocID="{80E37878-2C08-4523-B8F6-A1378723314C}" presName="rootConnector" presStyleLbl="node2" presStyleIdx="1" presStyleCnt="2"/>
      <dgm:spPr/>
    </dgm:pt>
    <dgm:pt modelId="{7E1E9FAD-CBA2-44B3-87AC-C9B5CDD272A2}" type="pres">
      <dgm:prSet presAssocID="{80E37878-2C08-4523-B8F6-A1378723314C}" presName="hierChild4" presStyleCnt="0"/>
      <dgm:spPr/>
    </dgm:pt>
    <dgm:pt modelId="{5007B422-5511-4508-BDE2-EC06619D6544}" type="pres">
      <dgm:prSet presAssocID="{80E37878-2C08-4523-B8F6-A1378723314C}" presName="hierChild5" presStyleCnt="0"/>
      <dgm:spPr/>
    </dgm:pt>
    <dgm:pt modelId="{BCA69783-A631-4ED8-9DEC-5E5224A4A5EF}" type="pres">
      <dgm:prSet presAssocID="{438A287B-5E3E-44AA-8447-15F0655AE492}" presName="hierChild3" presStyleCnt="0"/>
      <dgm:spPr/>
    </dgm:pt>
    <dgm:pt modelId="{59C35677-C16D-4943-BB32-1019A960F8AA}" type="pres">
      <dgm:prSet presAssocID="{E4BEDCA4-3E02-4894-89AD-FE966341A45E}" presName="hierRoot1" presStyleCnt="0">
        <dgm:presLayoutVars>
          <dgm:hierBranch val="init"/>
        </dgm:presLayoutVars>
      </dgm:prSet>
      <dgm:spPr/>
    </dgm:pt>
    <dgm:pt modelId="{48FAA120-D66A-4415-8F97-11231FD97AF4}" type="pres">
      <dgm:prSet presAssocID="{E4BEDCA4-3E02-4894-89AD-FE966341A45E}" presName="rootComposite1" presStyleCnt="0"/>
      <dgm:spPr/>
    </dgm:pt>
    <dgm:pt modelId="{B4536127-18EA-48FF-98E7-8F649761A457}" type="pres">
      <dgm:prSet presAssocID="{E4BEDCA4-3E02-4894-89AD-FE966341A45E}" presName="rootText1" presStyleLbl="node0" presStyleIdx="1" presStyleCnt="4">
        <dgm:presLayoutVars>
          <dgm:chPref val="3"/>
        </dgm:presLayoutVars>
      </dgm:prSet>
      <dgm:spPr/>
    </dgm:pt>
    <dgm:pt modelId="{339271E1-1739-4EB5-B54C-6B362AAB5E3D}" type="pres">
      <dgm:prSet presAssocID="{E4BEDCA4-3E02-4894-89AD-FE966341A45E}" presName="rootConnector1" presStyleLbl="node1" presStyleIdx="0" presStyleCnt="0"/>
      <dgm:spPr/>
    </dgm:pt>
    <dgm:pt modelId="{03CFD40A-53DE-4EAC-B13D-4C4E7EA7C6E7}" type="pres">
      <dgm:prSet presAssocID="{E4BEDCA4-3E02-4894-89AD-FE966341A45E}" presName="hierChild2" presStyleCnt="0"/>
      <dgm:spPr/>
    </dgm:pt>
    <dgm:pt modelId="{939A4B56-06E6-43A6-BC2A-514DB430E318}" type="pres">
      <dgm:prSet presAssocID="{E4BEDCA4-3E02-4894-89AD-FE966341A45E}" presName="hierChild3" presStyleCnt="0"/>
      <dgm:spPr/>
    </dgm:pt>
    <dgm:pt modelId="{CA8E04ED-1D6C-4DBF-9EA1-E84400094F64}" type="pres">
      <dgm:prSet presAssocID="{9B24B730-F9BB-4BC4-B627-6170E9E8409B}" presName="hierRoot1" presStyleCnt="0">
        <dgm:presLayoutVars>
          <dgm:hierBranch val="init"/>
        </dgm:presLayoutVars>
      </dgm:prSet>
      <dgm:spPr/>
    </dgm:pt>
    <dgm:pt modelId="{51C674A0-83AB-4C1B-8BE3-6B5DAE1C2EB8}" type="pres">
      <dgm:prSet presAssocID="{9B24B730-F9BB-4BC4-B627-6170E9E8409B}" presName="rootComposite1" presStyleCnt="0"/>
      <dgm:spPr/>
    </dgm:pt>
    <dgm:pt modelId="{F629FBDB-7112-4CBE-BC0E-F4057A60C937}" type="pres">
      <dgm:prSet presAssocID="{9B24B730-F9BB-4BC4-B627-6170E9E8409B}" presName="rootText1" presStyleLbl="node0" presStyleIdx="2" presStyleCnt="4">
        <dgm:presLayoutVars>
          <dgm:chPref val="3"/>
        </dgm:presLayoutVars>
      </dgm:prSet>
      <dgm:spPr/>
    </dgm:pt>
    <dgm:pt modelId="{DF96BA33-856F-4295-954E-54AD5C70B84C}" type="pres">
      <dgm:prSet presAssocID="{9B24B730-F9BB-4BC4-B627-6170E9E8409B}" presName="rootConnector1" presStyleLbl="node1" presStyleIdx="0" presStyleCnt="0"/>
      <dgm:spPr/>
    </dgm:pt>
    <dgm:pt modelId="{ADA8055E-F1EE-407C-8BD8-C2F3600C9E70}" type="pres">
      <dgm:prSet presAssocID="{9B24B730-F9BB-4BC4-B627-6170E9E8409B}" presName="hierChild2" presStyleCnt="0"/>
      <dgm:spPr/>
    </dgm:pt>
    <dgm:pt modelId="{3E3FA004-8A13-4C01-82BD-DCF794DF492D}" type="pres">
      <dgm:prSet presAssocID="{9B24B730-F9BB-4BC4-B627-6170E9E8409B}" presName="hierChild3" presStyleCnt="0"/>
      <dgm:spPr/>
    </dgm:pt>
    <dgm:pt modelId="{E07F7361-3272-4AC3-9F37-3B5E93D726B7}" type="pres">
      <dgm:prSet presAssocID="{756E88A4-74A1-40C5-A50D-63C1EC9CE9E1}" presName="hierRoot1" presStyleCnt="0">
        <dgm:presLayoutVars>
          <dgm:hierBranch val="init"/>
        </dgm:presLayoutVars>
      </dgm:prSet>
      <dgm:spPr/>
    </dgm:pt>
    <dgm:pt modelId="{7C866AFD-1B18-438A-A3FD-899CA0A4B806}" type="pres">
      <dgm:prSet presAssocID="{756E88A4-74A1-40C5-A50D-63C1EC9CE9E1}" presName="rootComposite1" presStyleCnt="0"/>
      <dgm:spPr/>
    </dgm:pt>
    <dgm:pt modelId="{441EE7E8-618F-40CC-95AC-958EAB508D16}" type="pres">
      <dgm:prSet presAssocID="{756E88A4-74A1-40C5-A50D-63C1EC9CE9E1}" presName="rootText1" presStyleLbl="node0" presStyleIdx="3" presStyleCnt="4">
        <dgm:presLayoutVars>
          <dgm:chPref val="3"/>
        </dgm:presLayoutVars>
      </dgm:prSet>
      <dgm:spPr/>
    </dgm:pt>
    <dgm:pt modelId="{6A61EAC3-EDAE-4EC4-A715-AFFC90FDD54E}" type="pres">
      <dgm:prSet presAssocID="{756E88A4-74A1-40C5-A50D-63C1EC9CE9E1}" presName="rootConnector1" presStyleLbl="node1" presStyleIdx="0" presStyleCnt="0"/>
      <dgm:spPr/>
    </dgm:pt>
    <dgm:pt modelId="{AC866C2C-A042-4974-AB8C-793E9AB32472}" type="pres">
      <dgm:prSet presAssocID="{756E88A4-74A1-40C5-A50D-63C1EC9CE9E1}" presName="hierChild2" presStyleCnt="0"/>
      <dgm:spPr/>
    </dgm:pt>
    <dgm:pt modelId="{B98FE369-3537-42E1-8E66-4D4DABDFC8FD}" type="pres">
      <dgm:prSet presAssocID="{756E88A4-74A1-40C5-A50D-63C1EC9CE9E1}" presName="hierChild3" presStyleCnt="0"/>
      <dgm:spPr/>
    </dgm:pt>
  </dgm:ptLst>
  <dgm:cxnLst>
    <dgm:cxn modelId="{7C857900-BD77-4AB3-B7BE-DC42971DFC32}" srcId="{438A287B-5E3E-44AA-8447-15F0655AE492}" destId="{599108EA-D878-49A4-9897-9E27CB503B9B}" srcOrd="0" destOrd="0" parTransId="{400F7BEA-79B6-4B8B-BE4D-C283C07384CA}" sibTransId="{8EC06A2D-4FF0-491C-AA43-A5E63527A578}"/>
    <dgm:cxn modelId="{6F62590D-E7D7-4834-BA67-D47743D110BD}" type="presOf" srcId="{400F7BEA-79B6-4B8B-BE4D-C283C07384CA}" destId="{95771BF7-73E2-4DD3-9591-547D25C1C85E}" srcOrd="0" destOrd="0" presId="urn:microsoft.com/office/officeart/2009/3/layout/HorizontalOrganizationChart"/>
    <dgm:cxn modelId="{9136D917-E337-4D26-8B03-4644698243E2}" srcId="{E49CB68E-F189-4B11-B77A-F7F9DD304778}" destId="{438A287B-5E3E-44AA-8447-15F0655AE492}" srcOrd="0" destOrd="0" parTransId="{FFD29084-128F-4993-BA0F-08BA6368082D}" sibTransId="{3083B146-7383-47D6-B7A3-46F8CD836DB3}"/>
    <dgm:cxn modelId="{435E961A-D301-4AC4-B8C3-3C7D786AD7E3}" type="presOf" srcId="{80E37878-2C08-4523-B8F6-A1378723314C}" destId="{84F094E3-1321-4735-A7A0-3394C7AF3DFC}" srcOrd="0" destOrd="0" presId="urn:microsoft.com/office/officeart/2009/3/layout/HorizontalOrganizationChart"/>
    <dgm:cxn modelId="{7D550828-23A7-4871-93C3-BAA2E07F628A}" type="presOf" srcId="{E4BEDCA4-3E02-4894-89AD-FE966341A45E}" destId="{339271E1-1739-4EB5-B54C-6B362AAB5E3D}" srcOrd="1" destOrd="0" presId="urn:microsoft.com/office/officeart/2009/3/layout/HorizontalOrganizationChart"/>
    <dgm:cxn modelId="{5313573F-D1F3-4F4C-BDE0-082CC729058C}" srcId="{E49CB68E-F189-4B11-B77A-F7F9DD304778}" destId="{E4BEDCA4-3E02-4894-89AD-FE966341A45E}" srcOrd="1" destOrd="0" parTransId="{B7804B66-6DCB-45CC-9D47-DA5C2E5D0EDC}" sibTransId="{903DEB4F-3372-4556-9C36-033A7F6F602F}"/>
    <dgm:cxn modelId="{E4D3A460-25D7-4858-BB4C-3EE6C7AAE8F9}" type="presOf" srcId="{756E88A4-74A1-40C5-A50D-63C1EC9CE9E1}" destId="{441EE7E8-618F-40CC-95AC-958EAB508D16}" srcOrd="0" destOrd="0" presId="urn:microsoft.com/office/officeart/2009/3/layout/HorizontalOrganizationChart"/>
    <dgm:cxn modelId="{C2F59844-7220-4F4B-8AA2-D496735E3726}" type="presOf" srcId="{E4BEDCA4-3E02-4894-89AD-FE966341A45E}" destId="{B4536127-18EA-48FF-98E7-8F649761A457}" srcOrd="0" destOrd="0" presId="urn:microsoft.com/office/officeart/2009/3/layout/HorizontalOrganizationChart"/>
    <dgm:cxn modelId="{917BCB44-3DF6-46EB-8B48-1FB5E4B09F54}" type="presOf" srcId="{438A287B-5E3E-44AA-8447-15F0655AE492}" destId="{151F93B0-83E8-4971-B0B4-080753AA39F6}" srcOrd="1" destOrd="0" presId="urn:microsoft.com/office/officeart/2009/3/layout/HorizontalOrganizationChart"/>
    <dgm:cxn modelId="{A030B948-E7E5-4790-BC77-16E0E7B25ABF}" type="presOf" srcId="{80E37878-2C08-4523-B8F6-A1378723314C}" destId="{1FC6AF92-3B8C-4380-B364-638A88E988A1}" srcOrd="1" destOrd="0" presId="urn:microsoft.com/office/officeart/2009/3/layout/HorizontalOrganizationChart"/>
    <dgm:cxn modelId="{02979F4E-74F3-4055-8DBB-DE28BF06A7A2}" srcId="{E49CB68E-F189-4B11-B77A-F7F9DD304778}" destId="{756E88A4-74A1-40C5-A50D-63C1EC9CE9E1}" srcOrd="3" destOrd="0" parTransId="{E2B0BE58-B621-4D94-8816-B2BE32E136C8}" sibTransId="{579B3CA8-7B78-4C86-8104-A9AF0D0C8389}"/>
    <dgm:cxn modelId="{AC70CA85-F2D1-46AC-A687-EEAAF732575B}" type="presOf" srcId="{756E88A4-74A1-40C5-A50D-63C1EC9CE9E1}" destId="{6A61EAC3-EDAE-4EC4-A715-AFFC90FDD54E}" srcOrd="1" destOrd="0" presId="urn:microsoft.com/office/officeart/2009/3/layout/HorizontalOrganizationChart"/>
    <dgm:cxn modelId="{83DD4A95-E093-4ECA-ADE7-25F17AC1F15D}" srcId="{438A287B-5E3E-44AA-8447-15F0655AE492}" destId="{80E37878-2C08-4523-B8F6-A1378723314C}" srcOrd="1" destOrd="0" parTransId="{6F28D910-671E-4B0C-8A4B-58915FAE75DC}" sibTransId="{25E15FE2-168F-43A8-99D5-2F575CE3DB17}"/>
    <dgm:cxn modelId="{D3AA2D99-99D1-4972-BC97-178B18C5447A}" type="presOf" srcId="{438A287B-5E3E-44AA-8447-15F0655AE492}" destId="{D8CB05A6-CD9B-40ED-AE10-A2707AC36450}" srcOrd="0" destOrd="0" presId="urn:microsoft.com/office/officeart/2009/3/layout/HorizontalOrganizationChart"/>
    <dgm:cxn modelId="{F9EAABB1-C44C-41E9-8752-154912DF79C9}" type="presOf" srcId="{599108EA-D878-49A4-9897-9E27CB503B9B}" destId="{FBD2AF03-E142-4514-AAD9-288CC831DAA3}" srcOrd="0" destOrd="0" presId="urn:microsoft.com/office/officeart/2009/3/layout/HorizontalOrganizationChart"/>
    <dgm:cxn modelId="{93BCF6C4-74B0-4CF8-AC40-577C0A6878B0}" srcId="{E49CB68E-F189-4B11-B77A-F7F9DD304778}" destId="{9B24B730-F9BB-4BC4-B627-6170E9E8409B}" srcOrd="2" destOrd="0" parTransId="{F728F337-5ABA-41D8-9349-EDA5586D3787}" sibTransId="{7BA5B48B-F08D-402B-8DC2-D0603FF781AC}"/>
    <dgm:cxn modelId="{BBBB8FD4-1F4D-4FBB-BA50-7FA755FD7860}" type="presOf" srcId="{9B24B730-F9BB-4BC4-B627-6170E9E8409B}" destId="{F629FBDB-7112-4CBE-BC0E-F4057A60C937}" srcOrd="0" destOrd="0" presId="urn:microsoft.com/office/officeart/2009/3/layout/HorizontalOrganizationChart"/>
    <dgm:cxn modelId="{D96E3BE1-7F3F-4655-B8D3-58CDA6E90EB2}" type="presOf" srcId="{9B24B730-F9BB-4BC4-B627-6170E9E8409B}" destId="{DF96BA33-856F-4295-954E-54AD5C70B84C}" srcOrd="1" destOrd="0" presId="urn:microsoft.com/office/officeart/2009/3/layout/HorizontalOrganizationChart"/>
    <dgm:cxn modelId="{43707FE9-C5AA-499D-BDEA-E80BFC9D2E9B}" type="presOf" srcId="{6F28D910-671E-4B0C-8A4B-58915FAE75DC}" destId="{5D268E6C-9F69-44CC-A485-F58E3F8642DE}" srcOrd="0" destOrd="0" presId="urn:microsoft.com/office/officeart/2009/3/layout/HorizontalOrganizationChart"/>
    <dgm:cxn modelId="{C3B5DBED-13E2-4FCD-8AA5-2D9AD850AEA9}" type="presOf" srcId="{599108EA-D878-49A4-9897-9E27CB503B9B}" destId="{E8267B0C-AE32-4F9A-9CAC-904BF0C95F01}" srcOrd="1" destOrd="0" presId="urn:microsoft.com/office/officeart/2009/3/layout/HorizontalOrganizationChart"/>
    <dgm:cxn modelId="{F2AB91F8-5F4D-488C-B75B-36566387CA2E}" type="presOf" srcId="{E49CB68E-F189-4B11-B77A-F7F9DD304778}" destId="{DE6D748B-6224-4F98-8E59-507317F3A3E3}" srcOrd="0" destOrd="0" presId="urn:microsoft.com/office/officeart/2009/3/layout/HorizontalOrganizationChart"/>
    <dgm:cxn modelId="{166DCFE9-02CD-46D7-8404-B790A5666D56}" type="presParOf" srcId="{DE6D748B-6224-4F98-8E59-507317F3A3E3}" destId="{2464453A-B47E-4955-A1C4-62DFA471B3B0}" srcOrd="0" destOrd="0" presId="urn:microsoft.com/office/officeart/2009/3/layout/HorizontalOrganizationChart"/>
    <dgm:cxn modelId="{5C80E8A0-BE5F-4687-A013-BF9585E12E46}" type="presParOf" srcId="{2464453A-B47E-4955-A1C4-62DFA471B3B0}" destId="{BF9D1DE7-1C4C-4011-863F-7EE0608361B1}" srcOrd="0" destOrd="0" presId="urn:microsoft.com/office/officeart/2009/3/layout/HorizontalOrganizationChart"/>
    <dgm:cxn modelId="{40045FC8-19F2-4DB9-8774-CCE2250614AA}" type="presParOf" srcId="{BF9D1DE7-1C4C-4011-863F-7EE0608361B1}" destId="{D8CB05A6-CD9B-40ED-AE10-A2707AC36450}" srcOrd="0" destOrd="0" presId="urn:microsoft.com/office/officeart/2009/3/layout/HorizontalOrganizationChart"/>
    <dgm:cxn modelId="{9A4FB6B4-28A8-40A9-8F0D-D333CAABAECF}" type="presParOf" srcId="{BF9D1DE7-1C4C-4011-863F-7EE0608361B1}" destId="{151F93B0-83E8-4971-B0B4-080753AA39F6}" srcOrd="1" destOrd="0" presId="urn:microsoft.com/office/officeart/2009/3/layout/HorizontalOrganizationChart"/>
    <dgm:cxn modelId="{A053A06F-7C0B-4067-9784-4900022BA338}" type="presParOf" srcId="{2464453A-B47E-4955-A1C4-62DFA471B3B0}" destId="{958D4009-C5E5-4912-9304-7DEE7985E91D}" srcOrd="1" destOrd="0" presId="urn:microsoft.com/office/officeart/2009/3/layout/HorizontalOrganizationChart"/>
    <dgm:cxn modelId="{10BAE81C-DBCE-4374-ABD9-2BD718535123}" type="presParOf" srcId="{958D4009-C5E5-4912-9304-7DEE7985E91D}" destId="{95771BF7-73E2-4DD3-9591-547D25C1C85E}" srcOrd="0" destOrd="0" presId="urn:microsoft.com/office/officeart/2009/3/layout/HorizontalOrganizationChart"/>
    <dgm:cxn modelId="{C5EE76BB-7D52-4493-B977-E7CC432159AE}" type="presParOf" srcId="{958D4009-C5E5-4912-9304-7DEE7985E91D}" destId="{88FB55B7-3153-48C1-8E53-D42ECE337A83}" srcOrd="1" destOrd="0" presId="urn:microsoft.com/office/officeart/2009/3/layout/HorizontalOrganizationChart"/>
    <dgm:cxn modelId="{809631B2-D47C-47AA-A95D-EECABD870E79}" type="presParOf" srcId="{88FB55B7-3153-48C1-8E53-D42ECE337A83}" destId="{341B1911-6CF0-42CD-A070-846043FD1C30}" srcOrd="0" destOrd="0" presId="urn:microsoft.com/office/officeart/2009/3/layout/HorizontalOrganizationChart"/>
    <dgm:cxn modelId="{195A148C-927D-4F25-9A79-931DB29894D6}" type="presParOf" srcId="{341B1911-6CF0-42CD-A070-846043FD1C30}" destId="{FBD2AF03-E142-4514-AAD9-288CC831DAA3}" srcOrd="0" destOrd="0" presId="urn:microsoft.com/office/officeart/2009/3/layout/HorizontalOrganizationChart"/>
    <dgm:cxn modelId="{D4D98855-5E5B-4901-A156-5D772129B544}" type="presParOf" srcId="{341B1911-6CF0-42CD-A070-846043FD1C30}" destId="{E8267B0C-AE32-4F9A-9CAC-904BF0C95F01}" srcOrd="1" destOrd="0" presId="urn:microsoft.com/office/officeart/2009/3/layout/HorizontalOrganizationChart"/>
    <dgm:cxn modelId="{1676A196-9479-42AF-BB13-E5D2074330CB}" type="presParOf" srcId="{88FB55B7-3153-48C1-8E53-D42ECE337A83}" destId="{616984EF-3B8E-44FE-B259-BBE643AA0CE5}" srcOrd="1" destOrd="0" presId="urn:microsoft.com/office/officeart/2009/3/layout/HorizontalOrganizationChart"/>
    <dgm:cxn modelId="{282063C0-50A0-4398-A48E-C430C54C8569}" type="presParOf" srcId="{88FB55B7-3153-48C1-8E53-D42ECE337A83}" destId="{E7F8B2E1-3E4E-4F28-B3D7-2DB262B5F39C}" srcOrd="2" destOrd="0" presId="urn:microsoft.com/office/officeart/2009/3/layout/HorizontalOrganizationChart"/>
    <dgm:cxn modelId="{C0436AF8-4539-4DE7-85AE-6EDBE6E9ABE9}" type="presParOf" srcId="{958D4009-C5E5-4912-9304-7DEE7985E91D}" destId="{5D268E6C-9F69-44CC-A485-F58E3F8642DE}" srcOrd="2" destOrd="0" presId="urn:microsoft.com/office/officeart/2009/3/layout/HorizontalOrganizationChart"/>
    <dgm:cxn modelId="{73B627A6-2C1C-4EDA-926A-4FD0B6D56522}" type="presParOf" srcId="{958D4009-C5E5-4912-9304-7DEE7985E91D}" destId="{8F68E628-49C4-4521-8760-5C74D4DBC7E2}" srcOrd="3" destOrd="0" presId="urn:microsoft.com/office/officeart/2009/3/layout/HorizontalOrganizationChart"/>
    <dgm:cxn modelId="{E9A4ABC4-5BBD-4CB9-9C81-B5EA9A819088}" type="presParOf" srcId="{8F68E628-49C4-4521-8760-5C74D4DBC7E2}" destId="{604B0D3E-77F1-4162-B588-95DD9D6232AA}" srcOrd="0" destOrd="0" presId="urn:microsoft.com/office/officeart/2009/3/layout/HorizontalOrganizationChart"/>
    <dgm:cxn modelId="{AF2E74E2-CEAC-4C20-82E9-93665D3CDE24}" type="presParOf" srcId="{604B0D3E-77F1-4162-B588-95DD9D6232AA}" destId="{84F094E3-1321-4735-A7A0-3394C7AF3DFC}" srcOrd="0" destOrd="0" presId="urn:microsoft.com/office/officeart/2009/3/layout/HorizontalOrganizationChart"/>
    <dgm:cxn modelId="{347EBF45-CF45-47F3-B53F-E12E51D7247F}" type="presParOf" srcId="{604B0D3E-77F1-4162-B588-95DD9D6232AA}" destId="{1FC6AF92-3B8C-4380-B364-638A88E988A1}" srcOrd="1" destOrd="0" presId="urn:microsoft.com/office/officeart/2009/3/layout/HorizontalOrganizationChart"/>
    <dgm:cxn modelId="{FB7C4E98-5C01-4791-95B3-9076E0D9746D}" type="presParOf" srcId="{8F68E628-49C4-4521-8760-5C74D4DBC7E2}" destId="{7E1E9FAD-CBA2-44B3-87AC-C9B5CDD272A2}" srcOrd="1" destOrd="0" presId="urn:microsoft.com/office/officeart/2009/3/layout/HorizontalOrganizationChart"/>
    <dgm:cxn modelId="{BBBD51A3-A1FC-4A48-9ACF-B37EFA0795A6}" type="presParOf" srcId="{8F68E628-49C4-4521-8760-5C74D4DBC7E2}" destId="{5007B422-5511-4508-BDE2-EC06619D6544}" srcOrd="2" destOrd="0" presId="urn:microsoft.com/office/officeart/2009/3/layout/HorizontalOrganizationChart"/>
    <dgm:cxn modelId="{4C739365-09D1-4649-B3A4-5754FF609CF8}" type="presParOf" srcId="{2464453A-B47E-4955-A1C4-62DFA471B3B0}" destId="{BCA69783-A631-4ED8-9DEC-5E5224A4A5EF}" srcOrd="2" destOrd="0" presId="urn:microsoft.com/office/officeart/2009/3/layout/HorizontalOrganizationChart"/>
    <dgm:cxn modelId="{EC02CCEE-579E-4FBD-BB9B-30B3A34AC672}" type="presParOf" srcId="{DE6D748B-6224-4F98-8E59-507317F3A3E3}" destId="{59C35677-C16D-4943-BB32-1019A960F8AA}" srcOrd="1" destOrd="0" presId="urn:microsoft.com/office/officeart/2009/3/layout/HorizontalOrganizationChart"/>
    <dgm:cxn modelId="{4500DE75-25F1-429F-9384-22D61779CD7B}" type="presParOf" srcId="{59C35677-C16D-4943-BB32-1019A960F8AA}" destId="{48FAA120-D66A-4415-8F97-11231FD97AF4}" srcOrd="0" destOrd="0" presId="urn:microsoft.com/office/officeart/2009/3/layout/HorizontalOrganizationChart"/>
    <dgm:cxn modelId="{0A79CAE4-178B-4355-BC5D-CA0C3E2A3C4C}" type="presParOf" srcId="{48FAA120-D66A-4415-8F97-11231FD97AF4}" destId="{B4536127-18EA-48FF-98E7-8F649761A457}" srcOrd="0" destOrd="0" presId="urn:microsoft.com/office/officeart/2009/3/layout/HorizontalOrganizationChart"/>
    <dgm:cxn modelId="{14F36AFF-23F1-4E7D-A643-78D0D29B0F8A}" type="presParOf" srcId="{48FAA120-D66A-4415-8F97-11231FD97AF4}" destId="{339271E1-1739-4EB5-B54C-6B362AAB5E3D}" srcOrd="1" destOrd="0" presId="urn:microsoft.com/office/officeart/2009/3/layout/HorizontalOrganizationChart"/>
    <dgm:cxn modelId="{62805003-0396-4F41-AB49-0553E93B81FA}" type="presParOf" srcId="{59C35677-C16D-4943-BB32-1019A960F8AA}" destId="{03CFD40A-53DE-4EAC-B13D-4C4E7EA7C6E7}" srcOrd="1" destOrd="0" presId="urn:microsoft.com/office/officeart/2009/3/layout/HorizontalOrganizationChart"/>
    <dgm:cxn modelId="{DC658C32-B587-4318-9DB4-65C3BC618E88}" type="presParOf" srcId="{59C35677-C16D-4943-BB32-1019A960F8AA}" destId="{939A4B56-06E6-43A6-BC2A-514DB430E318}" srcOrd="2" destOrd="0" presId="urn:microsoft.com/office/officeart/2009/3/layout/HorizontalOrganizationChart"/>
    <dgm:cxn modelId="{D85C16A7-B487-4AE7-B4F4-29221E434435}" type="presParOf" srcId="{DE6D748B-6224-4F98-8E59-507317F3A3E3}" destId="{CA8E04ED-1D6C-4DBF-9EA1-E84400094F64}" srcOrd="2" destOrd="0" presId="urn:microsoft.com/office/officeart/2009/3/layout/HorizontalOrganizationChart"/>
    <dgm:cxn modelId="{24662777-9B5C-4906-8FE9-8B22FF9602A6}" type="presParOf" srcId="{CA8E04ED-1D6C-4DBF-9EA1-E84400094F64}" destId="{51C674A0-83AB-4C1B-8BE3-6B5DAE1C2EB8}" srcOrd="0" destOrd="0" presId="urn:microsoft.com/office/officeart/2009/3/layout/HorizontalOrganizationChart"/>
    <dgm:cxn modelId="{93EA607E-BFFC-49A9-A8DE-BAECF9D800C9}" type="presParOf" srcId="{51C674A0-83AB-4C1B-8BE3-6B5DAE1C2EB8}" destId="{F629FBDB-7112-4CBE-BC0E-F4057A60C937}" srcOrd="0" destOrd="0" presId="urn:microsoft.com/office/officeart/2009/3/layout/HorizontalOrganizationChart"/>
    <dgm:cxn modelId="{819A0135-A08A-484C-B567-104591DB3173}" type="presParOf" srcId="{51C674A0-83AB-4C1B-8BE3-6B5DAE1C2EB8}" destId="{DF96BA33-856F-4295-954E-54AD5C70B84C}" srcOrd="1" destOrd="0" presId="urn:microsoft.com/office/officeart/2009/3/layout/HorizontalOrganizationChart"/>
    <dgm:cxn modelId="{36EBB91F-641E-4934-91E5-C44C57A01AEB}" type="presParOf" srcId="{CA8E04ED-1D6C-4DBF-9EA1-E84400094F64}" destId="{ADA8055E-F1EE-407C-8BD8-C2F3600C9E70}" srcOrd="1" destOrd="0" presId="urn:microsoft.com/office/officeart/2009/3/layout/HorizontalOrganizationChart"/>
    <dgm:cxn modelId="{CA610DD6-3C55-4418-84B8-EC8F6DDBABBE}" type="presParOf" srcId="{CA8E04ED-1D6C-4DBF-9EA1-E84400094F64}" destId="{3E3FA004-8A13-4C01-82BD-DCF794DF492D}" srcOrd="2" destOrd="0" presId="urn:microsoft.com/office/officeart/2009/3/layout/HorizontalOrganizationChart"/>
    <dgm:cxn modelId="{A5146E22-3497-4582-9780-C1B633D80F18}" type="presParOf" srcId="{DE6D748B-6224-4F98-8E59-507317F3A3E3}" destId="{E07F7361-3272-4AC3-9F37-3B5E93D726B7}" srcOrd="3" destOrd="0" presId="urn:microsoft.com/office/officeart/2009/3/layout/HorizontalOrganizationChart"/>
    <dgm:cxn modelId="{06360D91-7C17-4222-9E6C-056F63E93DC3}" type="presParOf" srcId="{E07F7361-3272-4AC3-9F37-3B5E93D726B7}" destId="{7C866AFD-1B18-438A-A3FD-899CA0A4B806}" srcOrd="0" destOrd="0" presId="urn:microsoft.com/office/officeart/2009/3/layout/HorizontalOrganizationChart"/>
    <dgm:cxn modelId="{91EA3C22-D120-4155-A6F1-4B67BC3BD060}" type="presParOf" srcId="{7C866AFD-1B18-438A-A3FD-899CA0A4B806}" destId="{441EE7E8-618F-40CC-95AC-958EAB508D16}" srcOrd="0" destOrd="0" presId="urn:microsoft.com/office/officeart/2009/3/layout/HorizontalOrganizationChart"/>
    <dgm:cxn modelId="{0BB85D3A-FE67-40F0-B71E-330C6A443CEE}" type="presParOf" srcId="{7C866AFD-1B18-438A-A3FD-899CA0A4B806}" destId="{6A61EAC3-EDAE-4EC4-A715-AFFC90FDD54E}" srcOrd="1" destOrd="0" presId="urn:microsoft.com/office/officeart/2009/3/layout/HorizontalOrganizationChart"/>
    <dgm:cxn modelId="{7F0136E0-B5B4-42CF-9F43-658BA7403DA3}" type="presParOf" srcId="{E07F7361-3272-4AC3-9F37-3B5E93D726B7}" destId="{AC866C2C-A042-4974-AB8C-793E9AB32472}" srcOrd="1" destOrd="0" presId="urn:microsoft.com/office/officeart/2009/3/layout/HorizontalOrganizationChart"/>
    <dgm:cxn modelId="{62DAAFE5-83B8-4BEA-930D-47FAAD2722AC}" type="presParOf" srcId="{E07F7361-3272-4AC3-9F37-3B5E93D726B7}" destId="{B98FE369-3537-42E1-8E66-4D4DABDFC8F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48BC75-BEAF-4FF5-8A8D-3D5BA5A24E0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C0C8FA7-AF61-4118-BC7F-9F085DEB5A55}">
      <dgm:prSet/>
      <dgm:spPr/>
      <dgm:t>
        <a:bodyPr/>
        <a:lstStyle/>
        <a:p>
          <a:r>
            <a:rPr lang="en-US" dirty="0"/>
            <a:t>Financial Statements including depreciation schedules</a:t>
          </a:r>
        </a:p>
      </dgm:t>
    </dgm:pt>
    <dgm:pt modelId="{71D34765-9D2C-4A19-910B-6F987BE51EEC}" type="parTrans" cxnId="{ED5950DB-D8C5-406E-B102-F5902A0F071E}">
      <dgm:prSet/>
      <dgm:spPr/>
      <dgm:t>
        <a:bodyPr/>
        <a:lstStyle/>
        <a:p>
          <a:endParaRPr lang="en-US"/>
        </a:p>
      </dgm:t>
    </dgm:pt>
    <dgm:pt modelId="{C80B19E7-15C4-406D-B93C-436BACF94852}" type="sibTrans" cxnId="{ED5950DB-D8C5-406E-B102-F5902A0F071E}">
      <dgm:prSet/>
      <dgm:spPr/>
      <dgm:t>
        <a:bodyPr/>
        <a:lstStyle/>
        <a:p>
          <a:endParaRPr lang="en-US"/>
        </a:p>
      </dgm:t>
    </dgm:pt>
    <dgm:pt modelId="{B9D10D3D-6AF0-46F6-9EA2-EEC3FE970AD5}">
      <dgm:prSet/>
      <dgm:spPr/>
      <dgm:t>
        <a:bodyPr/>
        <a:lstStyle/>
        <a:p>
          <a:r>
            <a:rPr lang="en-US" dirty="0"/>
            <a:t>Visits by type of practitioner (and how many were telehealth)</a:t>
          </a:r>
        </a:p>
      </dgm:t>
    </dgm:pt>
    <dgm:pt modelId="{66013080-1AC1-430D-90A3-8F9975189794}" type="parTrans" cxnId="{34F46960-9DC5-4E8D-9FBC-5127011F4D4F}">
      <dgm:prSet/>
      <dgm:spPr/>
      <dgm:t>
        <a:bodyPr/>
        <a:lstStyle/>
        <a:p>
          <a:endParaRPr lang="en-US"/>
        </a:p>
      </dgm:t>
    </dgm:pt>
    <dgm:pt modelId="{4B88BFF4-E260-42FB-931F-D33F1AEA2273}" type="sibTrans" cxnId="{34F46960-9DC5-4E8D-9FBC-5127011F4D4F}">
      <dgm:prSet/>
      <dgm:spPr/>
      <dgm:t>
        <a:bodyPr/>
        <a:lstStyle/>
        <a:p>
          <a:endParaRPr lang="en-US"/>
        </a:p>
      </dgm:t>
    </dgm:pt>
    <dgm:pt modelId="{D9E85E72-2B89-46BD-9E93-F9E64310A39D}">
      <dgm:prSet/>
      <dgm:spPr/>
      <dgm:t>
        <a:bodyPr/>
        <a:lstStyle/>
        <a:p>
          <a:r>
            <a:rPr lang="en-US"/>
            <a:t>Clinic hours of operation</a:t>
          </a:r>
        </a:p>
      </dgm:t>
    </dgm:pt>
    <dgm:pt modelId="{C1EFFF29-C2FE-408B-9E95-9AF0BA5B783F}" type="parTrans" cxnId="{B854BAF8-CF37-4E1F-B4D4-0BC627A68A71}">
      <dgm:prSet/>
      <dgm:spPr/>
      <dgm:t>
        <a:bodyPr/>
        <a:lstStyle/>
        <a:p>
          <a:endParaRPr lang="en-US"/>
        </a:p>
      </dgm:t>
    </dgm:pt>
    <dgm:pt modelId="{5731D93A-C7ED-450C-AF72-5E378D290D59}" type="sibTrans" cxnId="{B854BAF8-CF37-4E1F-B4D4-0BC627A68A71}">
      <dgm:prSet/>
      <dgm:spPr/>
      <dgm:t>
        <a:bodyPr/>
        <a:lstStyle/>
        <a:p>
          <a:endParaRPr lang="en-US"/>
        </a:p>
      </dgm:t>
    </dgm:pt>
    <dgm:pt modelId="{C8815A62-BFE7-4EDF-93BB-2C1A59237F8F}">
      <dgm:prSet/>
      <dgm:spPr/>
      <dgm:t>
        <a:bodyPr/>
        <a:lstStyle/>
        <a:p>
          <a:r>
            <a:rPr lang="en-US" dirty="0"/>
            <a:t>FTE calculations</a:t>
          </a:r>
        </a:p>
      </dgm:t>
    </dgm:pt>
    <dgm:pt modelId="{CE08858E-C4E0-4197-A955-E10BCBBE151E}" type="parTrans" cxnId="{28E73D3F-E414-40AC-9C21-5429EF581095}">
      <dgm:prSet/>
      <dgm:spPr/>
      <dgm:t>
        <a:bodyPr/>
        <a:lstStyle/>
        <a:p>
          <a:endParaRPr lang="en-US"/>
        </a:p>
      </dgm:t>
    </dgm:pt>
    <dgm:pt modelId="{E27D26C8-CA91-4142-A8F8-259C49F72F5E}" type="sibTrans" cxnId="{28E73D3F-E414-40AC-9C21-5429EF581095}">
      <dgm:prSet/>
      <dgm:spPr/>
      <dgm:t>
        <a:bodyPr/>
        <a:lstStyle/>
        <a:p>
          <a:endParaRPr lang="en-US"/>
        </a:p>
      </dgm:t>
    </dgm:pt>
    <dgm:pt modelId="{1191149C-A699-4764-99A7-C233A8B68D40}">
      <dgm:prSet/>
      <dgm:spPr/>
      <dgm:t>
        <a:bodyPr/>
        <a:lstStyle/>
        <a:p>
          <a:r>
            <a:rPr lang="en-US" dirty="0"/>
            <a:t>Total number of clinical staff hours worked during the cost report period.</a:t>
          </a:r>
        </a:p>
      </dgm:t>
    </dgm:pt>
    <dgm:pt modelId="{DCB5130E-8CD5-4D04-945C-9741041E2E83}" type="parTrans" cxnId="{94337D67-523B-4195-8944-069F35EF34DB}">
      <dgm:prSet/>
      <dgm:spPr/>
      <dgm:t>
        <a:bodyPr/>
        <a:lstStyle/>
        <a:p>
          <a:endParaRPr lang="en-US"/>
        </a:p>
      </dgm:t>
    </dgm:pt>
    <dgm:pt modelId="{5D4DBDD5-E3D6-4983-8E10-71C88504A900}" type="sibTrans" cxnId="{94337D67-523B-4195-8944-069F35EF34DB}">
      <dgm:prSet/>
      <dgm:spPr/>
      <dgm:t>
        <a:bodyPr/>
        <a:lstStyle/>
        <a:p>
          <a:endParaRPr lang="en-US"/>
        </a:p>
      </dgm:t>
    </dgm:pt>
    <dgm:pt modelId="{ECFDEF80-B5AD-4121-8A0C-A3E9DCA3CEEC}" type="pres">
      <dgm:prSet presAssocID="{2A48BC75-BEAF-4FF5-8A8D-3D5BA5A24E0D}" presName="vert0" presStyleCnt="0">
        <dgm:presLayoutVars>
          <dgm:dir/>
          <dgm:animOne val="branch"/>
          <dgm:animLvl val="lvl"/>
        </dgm:presLayoutVars>
      </dgm:prSet>
      <dgm:spPr/>
    </dgm:pt>
    <dgm:pt modelId="{85FA7630-390B-4639-A4F3-A39EB01DCF92}" type="pres">
      <dgm:prSet presAssocID="{6C0C8FA7-AF61-4118-BC7F-9F085DEB5A55}" presName="thickLine" presStyleLbl="alignNode1" presStyleIdx="0" presStyleCnt="5"/>
      <dgm:spPr/>
    </dgm:pt>
    <dgm:pt modelId="{C380AA74-9E7B-4F4E-A0AB-2CD64D036F46}" type="pres">
      <dgm:prSet presAssocID="{6C0C8FA7-AF61-4118-BC7F-9F085DEB5A55}" presName="horz1" presStyleCnt="0"/>
      <dgm:spPr/>
    </dgm:pt>
    <dgm:pt modelId="{F2CC5444-F601-416D-8E02-C6A146B43557}" type="pres">
      <dgm:prSet presAssocID="{6C0C8FA7-AF61-4118-BC7F-9F085DEB5A55}" presName="tx1" presStyleLbl="revTx" presStyleIdx="0" presStyleCnt="5"/>
      <dgm:spPr/>
    </dgm:pt>
    <dgm:pt modelId="{EE0F2EEE-F201-4033-8D6C-0344169BAB15}" type="pres">
      <dgm:prSet presAssocID="{6C0C8FA7-AF61-4118-BC7F-9F085DEB5A55}" presName="vert1" presStyleCnt="0"/>
      <dgm:spPr/>
    </dgm:pt>
    <dgm:pt modelId="{C7A3EB38-42F0-4503-BA0F-4F1D88C33465}" type="pres">
      <dgm:prSet presAssocID="{B9D10D3D-6AF0-46F6-9EA2-EEC3FE970AD5}" presName="thickLine" presStyleLbl="alignNode1" presStyleIdx="1" presStyleCnt="5"/>
      <dgm:spPr/>
    </dgm:pt>
    <dgm:pt modelId="{EAE51A76-2499-4458-A5A2-763B059CAFBE}" type="pres">
      <dgm:prSet presAssocID="{B9D10D3D-6AF0-46F6-9EA2-EEC3FE970AD5}" presName="horz1" presStyleCnt="0"/>
      <dgm:spPr/>
    </dgm:pt>
    <dgm:pt modelId="{8ACCE170-3105-44AD-BB74-6D65555409BA}" type="pres">
      <dgm:prSet presAssocID="{B9D10D3D-6AF0-46F6-9EA2-EEC3FE970AD5}" presName="tx1" presStyleLbl="revTx" presStyleIdx="1" presStyleCnt="5"/>
      <dgm:spPr/>
    </dgm:pt>
    <dgm:pt modelId="{1D39D935-6DA9-4DFB-B3ED-1165FAA6EFF1}" type="pres">
      <dgm:prSet presAssocID="{B9D10D3D-6AF0-46F6-9EA2-EEC3FE970AD5}" presName="vert1" presStyleCnt="0"/>
      <dgm:spPr/>
    </dgm:pt>
    <dgm:pt modelId="{3CBB3A89-7076-4E02-A994-1CC036B99E09}" type="pres">
      <dgm:prSet presAssocID="{D9E85E72-2B89-46BD-9E93-F9E64310A39D}" presName="thickLine" presStyleLbl="alignNode1" presStyleIdx="2" presStyleCnt="5"/>
      <dgm:spPr/>
    </dgm:pt>
    <dgm:pt modelId="{CE2A1DAC-F651-4251-9038-0376EFE7C3B6}" type="pres">
      <dgm:prSet presAssocID="{D9E85E72-2B89-46BD-9E93-F9E64310A39D}" presName="horz1" presStyleCnt="0"/>
      <dgm:spPr/>
    </dgm:pt>
    <dgm:pt modelId="{B55B37B4-FD03-4A19-88E7-FF8B22C5987D}" type="pres">
      <dgm:prSet presAssocID="{D9E85E72-2B89-46BD-9E93-F9E64310A39D}" presName="tx1" presStyleLbl="revTx" presStyleIdx="2" presStyleCnt="5"/>
      <dgm:spPr/>
    </dgm:pt>
    <dgm:pt modelId="{58BABE23-388F-452B-8343-7D9E9E5396BD}" type="pres">
      <dgm:prSet presAssocID="{D9E85E72-2B89-46BD-9E93-F9E64310A39D}" presName="vert1" presStyleCnt="0"/>
      <dgm:spPr/>
    </dgm:pt>
    <dgm:pt modelId="{F0FF2349-C706-427F-9DF4-FED2E68A0724}" type="pres">
      <dgm:prSet presAssocID="{C8815A62-BFE7-4EDF-93BB-2C1A59237F8F}" presName="thickLine" presStyleLbl="alignNode1" presStyleIdx="3" presStyleCnt="5"/>
      <dgm:spPr/>
    </dgm:pt>
    <dgm:pt modelId="{9D2DAE56-DD7D-475F-9924-FC55F12333A2}" type="pres">
      <dgm:prSet presAssocID="{C8815A62-BFE7-4EDF-93BB-2C1A59237F8F}" presName="horz1" presStyleCnt="0"/>
      <dgm:spPr/>
    </dgm:pt>
    <dgm:pt modelId="{54EE5698-AACC-498F-A8DF-A8C1422A28AB}" type="pres">
      <dgm:prSet presAssocID="{C8815A62-BFE7-4EDF-93BB-2C1A59237F8F}" presName="tx1" presStyleLbl="revTx" presStyleIdx="3" presStyleCnt="5"/>
      <dgm:spPr/>
    </dgm:pt>
    <dgm:pt modelId="{8EA0B424-4DBC-4765-8D45-4F7F9EC001C8}" type="pres">
      <dgm:prSet presAssocID="{C8815A62-BFE7-4EDF-93BB-2C1A59237F8F}" presName="vert1" presStyleCnt="0"/>
      <dgm:spPr/>
    </dgm:pt>
    <dgm:pt modelId="{189058AD-3CFE-4BE4-9A02-A819049D6107}" type="pres">
      <dgm:prSet presAssocID="{1191149C-A699-4764-99A7-C233A8B68D40}" presName="thickLine" presStyleLbl="alignNode1" presStyleIdx="4" presStyleCnt="5"/>
      <dgm:spPr/>
    </dgm:pt>
    <dgm:pt modelId="{A03CC9B2-A2FE-4EC9-92DD-FD08F2BCCE3E}" type="pres">
      <dgm:prSet presAssocID="{1191149C-A699-4764-99A7-C233A8B68D40}" presName="horz1" presStyleCnt="0"/>
      <dgm:spPr/>
    </dgm:pt>
    <dgm:pt modelId="{74DFB749-49F4-4E85-A823-8A2545F9DEBA}" type="pres">
      <dgm:prSet presAssocID="{1191149C-A699-4764-99A7-C233A8B68D40}" presName="tx1" presStyleLbl="revTx" presStyleIdx="4" presStyleCnt="5"/>
      <dgm:spPr/>
    </dgm:pt>
    <dgm:pt modelId="{DA151A93-54D1-4500-AECE-411F6236D4DC}" type="pres">
      <dgm:prSet presAssocID="{1191149C-A699-4764-99A7-C233A8B68D40}" presName="vert1" presStyleCnt="0"/>
      <dgm:spPr/>
    </dgm:pt>
  </dgm:ptLst>
  <dgm:cxnLst>
    <dgm:cxn modelId="{F0362635-14DD-4C86-8B5F-93B27DEF503C}" type="presOf" srcId="{6C0C8FA7-AF61-4118-BC7F-9F085DEB5A55}" destId="{F2CC5444-F601-416D-8E02-C6A146B43557}" srcOrd="0" destOrd="0" presId="urn:microsoft.com/office/officeart/2008/layout/LinedList"/>
    <dgm:cxn modelId="{28E73D3F-E414-40AC-9C21-5429EF581095}" srcId="{2A48BC75-BEAF-4FF5-8A8D-3D5BA5A24E0D}" destId="{C8815A62-BFE7-4EDF-93BB-2C1A59237F8F}" srcOrd="3" destOrd="0" parTransId="{CE08858E-C4E0-4197-A955-E10BCBBE151E}" sibTransId="{E27D26C8-CA91-4142-A8F8-259C49F72F5E}"/>
    <dgm:cxn modelId="{34F46960-9DC5-4E8D-9FBC-5127011F4D4F}" srcId="{2A48BC75-BEAF-4FF5-8A8D-3D5BA5A24E0D}" destId="{B9D10D3D-6AF0-46F6-9EA2-EEC3FE970AD5}" srcOrd="1" destOrd="0" parTransId="{66013080-1AC1-430D-90A3-8F9975189794}" sibTransId="{4B88BFF4-E260-42FB-931F-D33F1AEA2273}"/>
    <dgm:cxn modelId="{94337D67-523B-4195-8944-069F35EF34DB}" srcId="{2A48BC75-BEAF-4FF5-8A8D-3D5BA5A24E0D}" destId="{1191149C-A699-4764-99A7-C233A8B68D40}" srcOrd="4" destOrd="0" parTransId="{DCB5130E-8CD5-4D04-945C-9741041E2E83}" sibTransId="{5D4DBDD5-E3D6-4983-8E10-71C88504A900}"/>
    <dgm:cxn modelId="{BF7C226B-9C5A-46DE-8892-8D474ED93BC3}" type="presOf" srcId="{B9D10D3D-6AF0-46F6-9EA2-EEC3FE970AD5}" destId="{8ACCE170-3105-44AD-BB74-6D65555409BA}" srcOrd="0" destOrd="0" presId="urn:microsoft.com/office/officeart/2008/layout/LinedList"/>
    <dgm:cxn modelId="{31C67856-12BD-48A4-8B51-FDBF2943B0A4}" type="presOf" srcId="{1191149C-A699-4764-99A7-C233A8B68D40}" destId="{74DFB749-49F4-4E85-A823-8A2545F9DEBA}" srcOrd="0" destOrd="0" presId="urn:microsoft.com/office/officeart/2008/layout/LinedList"/>
    <dgm:cxn modelId="{295770A7-A587-4CAA-AE60-427256C76D8E}" type="presOf" srcId="{C8815A62-BFE7-4EDF-93BB-2C1A59237F8F}" destId="{54EE5698-AACC-498F-A8DF-A8C1422A28AB}" srcOrd="0" destOrd="0" presId="urn:microsoft.com/office/officeart/2008/layout/LinedList"/>
    <dgm:cxn modelId="{6CB6FAB1-D1ED-4ECF-B1FB-E05EDA57EAB7}" type="presOf" srcId="{D9E85E72-2B89-46BD-9E93-F9E64310A39D}" destId="{B55B37B4-FD03-4A19-88E7-FF8B22C5987D}" srcOrd="0" destOrd="0" presId="urn:microsoft.com/office/officeart/2008/layout/LinedList"/>
    <dgm:cxn modelId="{ED5950DB-D8C5-406E-B102-F5902A0F071E}" srcId="{2A48BC75-BEAF-4FF5-8A8D-3D5BA5A24E0D}" destId="{6C0C8FA7-AF61-4118-BC7F-9F085DEB5A55}" srcOrd="0" destOrd="0" parTransId="{71D34765-9D2C-4A19-910B-6F987BE51EEC}" sibTransId="{C80B19E7-15C4-406D-B93C-436BACF94852}"/>
    <dgm:cxn modelId="{82E977DB-5264-43D3-9550-D733D067C931}" type="presOf" srcId="{2A48BC75-BEAF-4FF5-8A8D-3D5BA5A24E0D}" destId="{ECFDEF80-B5AD-4121-8A0C-A3E9DCA3CEEC}" srcOrd="0" destOrd="0" presId="urn:microsoft.com/office/officeart/2008/layout/LinedList"/>
    <dgm:cxn modelId="{B854BAF8-CF37-4E1F-B4D4-0BC627A68A71}" srcId="{2A48BC75-BEAF-4FF5-8A8D-3D5BA5A24E0D}" destId="{D9E85E72-2B89-46BD-9E93-F9E64310A39D}" srcOrd="2" destOrd="0" parTransId="{C1EFFF29-C2FE-408B-9E95-9AF0BA5B783F}" sibTransId="{5731D93A-C7ED-450C-AF72-5E378D290D59}"/>
    <dgm:cxn modelId="{10B2C60C-2197-4145-978A-82602A065768}" type="presParOf" srcId="{ECFDEF80-B5AD-4121-8A0C-A3E9DCA3CEEC}" destId="{85FA7630-390B-4639-A4F3-A39EB01DCF92}" srcOrd="0" destOrd="0" presId="urn:microsoft.com/office/officeart/2008/layout/LinedList"/>
    <dgm:cxn modelId="{C13AD7D0-9B5C-40D4-88BD-857854DB6AD9}" type="presParOf" srcId="{ECFDEF80-B5AD-4121-8A0C-A3E9DCA3CEEC}" destId="{C380AA74-9E7B-4F4E-A0AB-2CD64D036F46}" srcOrd="1" destOrd="0" presId="urn:microsoft.com/office/officeart/2008/layout/LinedList"/>
    <dgm:cxn modelId="{888F0559-A27E-4210-9264-C600BFA992CB}" type="presParOf" srcId="{C380AA74-9E7B-4F4E-A0AB-2CD64D036F46}" destId="{F2CC5444-F601-416D-8E02-C6A146B43557}" srcOrd="0" destOrd="0" presId="urn:microsoft.com/office/officeart/2008/layout/LinedList"/>
    <dgm:cxn modelId="{CAEACFED-1756-4AFE-BB93-6774922D696F}" type="presParOf" srcId="{C380AA74-9E7B-4F4E-A0AB-2CD64D036F46}" destId="{EE0F2EEE-F201-4033-8D6C-0344169BAB15}" srcOrd="1" destOrd="0" presId="urn:microsoft.com/office/officeart/2008/layout/LinedList"/>
    <dgm:cxn modelId="{1E5C3BF9-207D-4234-914E-0D1C74531542}" type="presParOf" srcId="{ECFDEF80-B5AD-4121-8A0C-A3E9DCA3CEEC}" destId="{C7A3EB38-42F0-4503-BA0F-4F1D88C33465}" srcOrd="2" destOrd="0" presId="urn:microsoft.com/office/officeart/2008/layout/LinedList"/>
    <dgm:cxn modelId="{89D4335D-639E-47F1-B5D7-CF3006E80D90}" type="presParOf" srcId="{ECFDEF80-B5AD-4121-8A0C-A3E9DCA3CEEC}" destId="{EAE51A76-2499-4458-A5A2-763B059CAFBE}" srcOrd="3" destOrd="0" presId="urn:microsoft.com/office/officeart/2008/layout/LinedList"/>
    <dgm:cxn modelId="{B1F649D5-E719-430A-A84E-CDA891388D2C}" type="presParOf" srcId="{EAE51A76-2499-4458-A5A2-763B059CAFBE}" destId="{8ACCE170-3105-44AD-BB74-6D65555409BA}" srcOrd="0" destOrd="0" presId="urn:microsoft.com/office/officeart/2008/layout/LinedList"/>
    <dgm:cxn modelId="{287DBCC2-0C4A-4F61-B9A7-F9018B01CFC2}" type="presParOf" srcId="{EAE51A76-2499-4458-A5A2-763B059CAFBE}" destId="{1D39D935-6DA9-4DFB-B3ED-1165FAA6EFF1}" srcOrd="1" destOrd="0" presId="urn:microsoft.com/office/officeart/2008/layout/LinedList"/>
    <dgm:cxn modelId="{BB71680E-EB30-45F7-A756-D1618474676A}" type="presParOf" srcId="{ECFDEF80-B5AD-4121-8A0C-A3E9DCA3CEEC}" destId="{3CBB3A89-7076-4E02-A994-1CC036B99E09}" srcOrd="4" destOrd="0" presId="urn:microsoft.com/office/officeart/2008/layout/LinedList"/>
    <dgm:cxn modelId="{BC0B0959-817E-4D59-9BA6-65F3BF7869AD}" type="presParOf" srcId="{ECFDEF80-B5AD-4121-8A0C-A3E9DCA3CEEC}" destId="{CE2A1DAC-F651-4251-9038-0376EFE7C3B6}" srcOrd="5" destOrd="0" presId="urn:microsoft.com/office/officeart/2008/layout/LinedList"/>
    <dgm:cxn modelId="{970CF984-13EB-4226-895C-0E2F0345433C}" type="presParOf" srcId="{CE2A1DAC-F651-4251-9038-0376EFE7C3B6}" destId="{B55B37B4-FD03-4A19-88E7-FF8B22C5987D}" srcOrd="0" destOrd="0" presId="urn:microsoft.com/office/officeart/2008/layout/LinedList"/>
    <dgm:cxn modelId="{2E779828-5689-4CAB-A2A8-399637C74083}" type="presParOf" srcId="{CE2A1DAC-F651-4251-9038-0376EFE7C3B6}" destId="{58BABE23-388F-452B-8343-7D9E9E5396BD}" srcOrd="1" destOrd="0" presId="urn:microsoft.com/office/officeart/2008/layout/LinedList"/>
    <dgm:cxn modelId="{296959D9-BC01-4402-9D52-972149D41A37}" type="presParOf" srcId="{ECFDEF80-B5AD-4121-8A0C-A3E9DCA3CEEC}" destId="{F0FF2349-C706-427F-9DF4-FED2E68A0724}" srcOrd="6" destOrd="0" presId="urn:microsoft.com/office/officeart/2008/layout/LinedList"/>
    <dgm:cxn modelId="{1F8EB6D5-F721-47C9-9D78-FD8405540EFB}" type="presParOf" srcId="{ECFDEF80-B5AD-4121-8A0C-A3E9DCA3CEEC}" destId="{9D2DAE56-DD7D-475F-9924-FC55F12333A2}" srcOrd="7" destOrd="0" presId="urn:microsoft.com/office/officeart/2008/layout/LinedList"/>
    <dgm:cxn modelId="{FDCD5C0E-76CE-40AC-B865-2A2184AF5F73}" type="presParOf" srcId="{9D2DAE56-DD7D-475F-9924-FC55F12333A2}" destId="{54EE5698-AACC-498F-A8DF-A8C1422A28AB}" srcOrd="0" destOrd="0" presId="urn:microsoft.com/office/officeart/2008/layout/LinedList"/>
    <dgm:cxn modelId="{6BFA77F0-957D-445D-8A5B-A594836418BB}" type="presParOf" srcId="{9D2DAE56-DD7D-475F-9924-FC55F12333A2}" destId="{8EA0B424-4DBC-4765-8D45-4F7F9EC001C8}" srcOrd="1" destOrd="0" presId="urn:microsoft.com/office/officeart/2008/layout/LinedList"/>
    <dgm:cxn modelId="{C3BDEB1B-9279-412B-8805-E2018888E49E}" type="presParOf" srcId="{ECFDEF80-B5AD-4121-8A0C-A3E9DCA3CEEC}" destId="{189058AD-3CFE-4BE4-9A02-A819049D6107}" srcOrd="8" destOrd="0" presId="urn:microsoft.com/office/officeart/2008/layout/LinedList"/>
    <dgm:cxn modelId="{A7081869-FAD0-41AC-BE39-16A397AF72F4}" type="presParOf" srcId="{ECFDEF80-B5AD-4121-8A0C-A3E9DCA3CEEC}" destId="{A03CC9B2-A2FE-4EC9-92DD-FD08F2BCCE3E}" srcOrd="9" destOrd="0" presId="urn:microsoft.com/office/officeart/2008/layout/LinedList"/>
    <dgm:cxn modelId="{37D2E76B-FC66-4C81-B1E7-9DDE242B4891}" type="presParOf" srcId="{A03CC9B2-A2FE-4EC9-92DD-FD08F2BCCE3E}" destId="{74DFB749-49F4-4E85-A823-8A2545F9DEBA}" srcOrd="0" destOrd="0" presId="urn:microsoft.com/office/officeart/2008/layout/LinedList"/>
    <dgm:cxn modelId="{1F48D1A7-7952-4C64-A1B4-19E9C6074145}" type="presParOf" srcId="{A03CC9B2-A2FE-4EC9-92DD-FD08F2BCCE3E}" destId="{DA151A93-54D1-4500-AECE-411F6236D4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980096-A263-4627-80CA-0A0C45B2991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2E0F0E59-4CD1-471F-8D99-F1C679589B47}">
      <dgm:prSet/>
      <dgm:spPr/>
      <dgm:t>
        <a:bodyPr/>
        <a:lstStyle/>
        <a:p>
          <a:r>
            <a:rPr lang="en-US"/>
            <a:t>Salaries by employee type</a:t>
          </a:r>
        </a:p>
      </dgm:t>
    </dgm:pt>
    <dgm:pt modelId="{2576D7A2-ADEA-4C36-8C1F-E34B3300AB76}" type="parTrans" cxnId="{A8056F4C-DE9D-403F-9336-54E7A0C6866D}">
      <dgm:prSet/>
      <dgm:spPr/>
      <dgm:t>
        <a:bodyPr/>
        <a:lstStyle/>
        <a:p>
          <a:endParaRPr lang="en-US"/>
        </a:p>
      </dgm:t>
    </dgm:pt>
    <dgm:pt modelId="{439C9730-CB41-4B0E-A3BF-7092785C742A}" type="sibTrans" cxnId="{A8056F4C-DE9D-403F-9336-54E7A0C6866D}">
      <dgm:prSet/>
      <dgm:spPr/>
      <dgm:t>
        <a:bodyPr/>
        <a:lstStyle/>
        <a:p>
          <a:endParaRPr lang="en-US"/>
        </a:p>
      </dgm:t>
    </dgm:pt>
    <dgm:pt modelId="{7F2C9E52-03F6-4386-8CC3-DF44C554BB43}">
      <dgm:prSet/>
      <dgm:spPr/>
      <dgm:t>
        <a:bodyPr/>
        <a:lstStyle/>
        <a:p>
          <a:r>
            <a:rPr lang="en-US"/>
            <a:t>Vaccine logs and invoices</a:t>
          </a:r>
        </a:p>
      </dgm:t>
    </dgm:pt>
    <dgm:pt modelId="{83EA41F9-1961-4A32-8067-1032705D4982}" type="parTrans" cxnId="{709F7AEA-19F5-41BC-AB4E-499AAADB9812}">
      <dgm:prSet/>
      <dgm:spPr/>
      <dgm:t>
        <a:bodyPr/>
        <a:lstStyle/>
        <a:p>
          <a:endParaRPr lang="en-US"/>
        </a:p>
      </dgm:t>
    </dgm:pt>
    <dgm:pt modelId="{72760F4C-70AC-4BEB-B4DF-6EA7CDC83902}" type="sibTrans" cxnId="{709F7AEA-19F5-41BC-AB4E-499AAADB9812}">
      <dgm:prSet/>
      <dgm:spPr/>
      <dgm:t>
        <a:bodyPr/>
        <a:lstStyle/>
        <a:p>
          <a:endParaRPr lang="en-US"/>
        </a:p>
      </dgm:t>
    </dgm:pt>
    <dgm:pt modelId="{8340F88F-94AE-4C22-B6D0-FCDB0574EE13}">
      <dgm:prSet/>
      <dgm:spPr/>
      <dgm:t>
        <a:bodyPr/>
        <a:lstStyle/>
        <a:p>
          <a:r>
            <a:rPr lang="en-US"/>
            <a:t>Telehealth Volume (and time if kept)</a:t>
          </a:r>
        </a:p>
      </dgm:t>
    </dgm:pt>
    <dgm:pt modelId="{AA7A1455-F45C-4BF8-942F-D806BA13D04C}" type="parTrans" cxnId="{DDC77429-3C7A-4193-87D5-515F03B6990A}">
      <dgm:prSet/>
      <dgm:spPr/>
      <dgm:t>
        <a:bodyPr/>
        <a:lstStyle/>
        <a:p>
          <a:endParaRPr lang="en-US"/>
        </a:p>
      </dgm:t>
    </dgm:pt>
    <dgm:pt modelId="{0DE11C30-C56B-40A2-BD6A-4B49D7BF43DC}" type="sibTrans" cxnId="{DDC77429-3C7A-4193-87D5-515F03B6990A}">
      <dgm:prSet/>
      <dgm:spPr/>
      <dgm:t>
        <a:bodyPr/>
        <a:lstStyle/>
        <a:p>
          <a:endParaRPr lang="en-US"/>
        </a:p>
      </dgm:t>
    </dgm:pt>
    <dgm:pt modelId="{ACC8598A-33FD-4F16-B83E-8A11D323352C}">
      <dgm:prSet/>
      <dgm:spPr/>
      <dgm:t>
        <a:bodyPr/>
        <a:lstStyle/>
        <a:p>
          <a:r>
            <a:rPr lang="en-US"/>
            <a:t>CCM Volume </a:t>
          </a:r>
        </a:p>
      </dgm:t>
    </dgm:pt>
    <dgm:pt modelId="{6E28D0B5-D0CB-4C72-A79B-23ED2B328BA0}" type="parTrans" cxnId="{2B0F4261-5698-4E2B-9125-E0189120AADC}">
      <dgm:prSet/>
      <dgm:spPr/>
      <dgm:t>
        <a:bodyPr/>
        <a:lstStyle/>
        <a:p>
          <a:endParaRPr lang="en-US"/>
        </a:p>
      </dgm:t>
    </dgm:pt>
    <dgm:pt modelId="{300E0DFA-2F38-4346-80E5-FEF86D3A5A16}" type="sibTrans" cxnId="{2B0F4261-5698-4E2B-9125-E0189120AADC}">
      <dgm:prSet/>
      <dgm:spPr/>
      <dgm:t>
        <a:bodyPr/>
        <a:lstStyle/>
        <a:p>
          <a:endParaRPr lang="en-US"/>
        </a:p>
      </dgm:t>
    </dgm:pt>
    <dgm:pt modelId="{5D6DFFDE-CDDD-4F34-8C5D-09CE090B95C2}">
      <dgm:prSet/>
      <dgm:spPr/>
      <dgm:t>
        <a:bodyPr/>
        <a:lstStyle/>
        <a:p>
          <a:r>
            <a:rPr lang="en-US"/>
            <a:t>Related Party Transactions</a:t>
          </a:r>
        </a:p>
      </dgm:t>
    </dgm:pt>
    <dgm:pt modelId="{C31D35C4-89BB-4E61-AAAB-69B712268E4A}" type="parTrans" cxnId="{BCF58E43-B2FD-4277-AFAA-A6D27CF8DE55}">
      <dgm:prSet/>
      <dgm:spPr/>
      <dgm:t>
        <a:bodyPr/>
        <a:lstStyle/>
        <a:p>
          <a:endParaRPr lang="en-US"/>
        </a:p>
      </dgm:t>
    </dgm:pt>
    <dgm:pt modelId="{5E79AC0B-32E7-41A1-B127-EF07FCEBA738}" type="sibTrans" cxnId="{BCF58E43-B2FD-4277-AFAA-A6D27CF8DE55}">
      <dgm:prSet/>
      <dgm:spPr/>
      <dgm:t>
        <a:bodyPr/>
        <a:lstStyle/>
        <a:p>
          <a:endParaRPr lang="en-US"/>
        </a:p>
      </dgm:t>
    </dgm:pt>
    <dgm:pt modelId="{4649DF77-4798-4FC5-B347-915923219D89}" type="pres">
      <dgm:prSet presAssocID="{74980096-A263-4627-80CA-0A0C45B2991E}" presName="root" presStyleCnt="0">
        <dgm:presLayoutVars>
          <dgm:dir/>
          <dgm:resizeHandles val="exact"/>
        </dgm:presLayoutVars>
      </dgm:prSet>
      <dgm:spPr/>
    </dgm:pt>
    <dgm:pt modelId="{B12863B7-619D-448A-968B-98DB5FE5EDA6}" type="pres">
      <dgm:prSet presAssocID="{2E0F0E59-4CD1-471F-8D99-F1C679589B47}" presName="compNode" presStyleCnt="0"/>
      <dgm:spPr/>
    </dgm:pt>
    <dgm:pt modelId="{C9F4797B-DE77-4A24-A3AA-43BB6D889145}" type="pres">
      <dgm:prSet presAssocID="{2E0F0E59-4CD1-471F-8D99-F1C679589B47}" presName="bgRect" presStyleLbl="bgShp" presStyleIdx="0" presStyleCnt="5"/>
      <dgm:spPr/>
    </dgm:pt>
    <dgm:pt modelId="{AC591E7B-FFA6-4665-956E-8831A8C21AC0}" type="pres">
      <dgm:prSet presAssocID="{2E0F0E59-4CD1-471F-8D99-F1C679589B4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6B3F453-E72D-415D-9E2F-BE1D8307B607}" type="pres">
      <dgm:prSet presAssocID="{2E0F0E59-4CD1-471F-8D99-F1C679589B47}" presName="spaceRect" presStyleCnt="0"/>
      <dgm:spPr/>
    </dgm:pt>
    <dgm:pt modelId="{14DB80B6-5CED-40EE-A2E6-8149BA453A7E}" type="pres">
      <dgm:prSet presAssocID="{2E0F0E59-4CD1-471F-8D99-F1C679589B47}" presName="parTx" presStyleLbl="revTx" presStyleIdx="0" presStyleCnt="5">
        <dgm:presLayoutVars>
          <dgm:chMax val="0"/>
          <dgm:chPref val="0"/>
        </dgm:presLayoutVars>
      </dgm:prSet>
      <dgm:spPr/>
    </dgm:pt>
    <dgm:pt modelId="{A83253EA-2403-4537-A4CA-3CB6B94BDAD2}" type="pres">
      <dgm:prSet presAssocID="{439C9730-CB41-4B0E-A3BF-7092785C742A}" presName="sibTrans" presStyleCnt="0"/>
      <dgm:spPr/>
    </dgm:pt>
    <dgm:pt modelId="{0A76C431-3D6A-4104-95C8-F54EC78C0278}" type="pres">
      <dgm:prSet presAssocID="{7F2C9E52-03F6-4386-8CC3-DF44C554BB43}" presName="compNode" presStyleCnt="0"/>
      <dgm:spPr/>
    </dgm:pt>
    <dgm:pt modelId="{99897359-2AEE-4522-BE64-FCB6A79CC5B8}" type="pres">
      <dgm:prSet presAssocID="{7F2C9E52-03F6-4386-8CC3-DF44C554BB43}" presName="bgRect" presStyleLbl="bgShp" presStyleIdx="1" presStyleCnt="5"/>
      <dgm:spPr/>
    </dgm:pt>
    <dgm:pt modelId="{C65CBBAD-F4E8-4E7C-A843-0D02F1CE1727}" type="pres">
      <dgm:prSet presAssocID="{7F2C9E52-03F6-4386-8CC3-DF44C554BB4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B838A4D1-22C7-4BBD-A711-ED34AB6FDE59}" type="pres">
      <dgm:prSet presAssocID="{7F2C9E52-03F6-4386-8CC3-DF44C554BB43}" presName="spaceRect" presStyleCnt="0"/>
      <dgm:spPr/>
    </dgm:pt>
    <dgm:pt modelId="{30F64A7C-D03C-453E-B136-774A532DD6D9}" type="pres">
      <dgm:prSet presAssocID="{7F2C9E52-03F6-4386-8CC3-DF44C554BB43}" presName="parTx" presStyleLbl="revTx" presStyleIdx="1" presStyleCnt="5">
        <dgm:presLayoutVars>
          <dgm:chMax val="0"/>
          <dgm:chPref val="0"/>
        </dgm:presLayoutVars>
      </dgm:prSet>
      <dgm:spPr/>
    </dgm:pt>
    <dgm:pt modelId="{5C4DBB1E-88E1-421B-A1EB-B6E96621EB98}" type="pres">
      <dgm:prSet presAssocID="{72760F4C-70AC-4BEB-B4DF-6EA7CDC83902}" presName="sibTrans" presStyleCnt="0"/>
      <dgm:spPr/>
    </dgm:pt>
    <dgm:pt modelId="{751C3094-17E4-4F18-960A-A538F0DACF19}" type="pres">
      <dgm:prSet presAssocID="{8340F88F-94AE-4C22-B6D0-FCDB0574EE13}" presName="compNode" presStyleCnt="0"/>
      <dgm:spPr/>
    </dgm:pt>
    <dgm:pt modelId="{3C2074D1-D0E9-4ABD-AB50-59D5A9F3289F}" type="pres">
      <dgm:prSet presAssocID="{8340F88F-94AE-4C22-B6D0-FCDB0574EE13}" presName="bgRect" presStyleLbl="bgShp" presStyleIdx="2" presStyleCnt="5"/>
      <dgm:spPr/>
    </dgm:pt>
    <dgm:pt modelId="{328C9438-8D21-4264-83C3-B1140813D0D7}" type="pres">
      <dgm:prSet presAssocID="{8340F88F-94AE-4C22-B6D0-FCDB0574EE1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96DA8767-2EA4-4264-A7DC-8951776D3456}" type="pres">
      <dgm:prSet presAssocID="{8340F88F-94AE-4C22-B6D0-FCDB0574EE13}" presName="spaceRect" presStyleCnt="0"/>
      <dgm:spPr/>
    </dgm:pt>
    <dgm:pt modelId="{0BBE0115-C82C-4AEE-9F3C-30A2C7A1C05A}" type="pres">
      <dgm:prSet presAssocID="{8340F88F-94AE-4C22-B6D0-FCDB0574EE13}" presName="parTx" presStyleLbl="revTx" presStyleIdx="2" presStyleCnt="5">
        <dgm:presLayoutVars>
          <dgm:chMax val="0"/>
          <dgm:chPref val="0"/>
        </dgm:presLayoutVars>
      </dgm:prSet>
      <dgm:spPr/>
    </dgm:pt>
    <dgm:pt modelId="{FA2417CB-4652-44D3-A86F-4E7C67B7B09E}" type="pres">
      <dgm:prSet presAssocID="{0DE11C30-C56B-40A2-BD6A-4B49D7BF43DC}" presName="sibTrans" presStyleCnt="0"/>
      <dgm:spPr/>
    </dgm:pt>
    <dgm:pt modelId="{A10F29A7-73C9-4C97-9B83-D2A0E38F446C}" type="pres">
      <dgm:prSet presAssocID="{ACC8598A-33FD-4F16-B83E-8A11D323352C}" presName="compNode" presStyleCnt="0"/>
      <dgm:spPr/>
    </dgm:pt>
    <dgm:pt modelId="{940A963E-2077-4EDB-BEDC-AA4F005CBCE4}" type="pres">
      <dgm:prSet presAssocID="{ACC8598A-33FD-4F16-B83E-8A11D323352C}" presName="bgRect" presStyleLbl="bgShp" presStyleIdx="3" presStyleCnt="5"/>
      <dgm:spPr/>
    </dgm:pt>
    <dgm:pt modelId="{DB581EDF-C30D-44F4-8C6E-76136AE4AA33}" type="pres">
      <dgm:prSet presAssocID="{ACC8598A-33FD-4F16-B83E-8A11D323352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und(med)"/>
        </a:ext>
      </dgm:extLst>
    </dgm:pt>
    <dgm:pt modelId="{E9639A67-1973-495C-A5BF-49BB52957173}" type="pres">
      <dgm:prSet presAssocID="{ACC8598A-33FD-4F16-B83E-8A11D323352C}" presName="spaceRect" presStyleCnt="0"/>
      <dgm:spPr/>
    </dgm:pt>
    <dgm:pt modelId="{EEE44500-DE09-4775-8400-0B1B0730677C}" type="pres">
      <dgm:prSet presAssocID="{ACC8598A-33FD-4F16-B83E-8A11D323352C}" presName="parTx" presStyleLbl="revTx" presStyleIdx="3" presStyleCnt="5">
        <dgm:presLayoutVars>
          <dgm:chMax val="0"/>
          <dgm:chPref val="0"/>
        </dgm:presLayoutVars>
      </dgm:prSet>
      <dgm:spPr/>
    </dgm:pt>
    <dgm:pt modelId="{FCB07F41-EE7C-4507-A4B5-0110BA76BEE9}" type="pres">
      <dgm:prSet presAssocID="{300E0DFA-2F38-4346-80E5-FEF86D3A5A16}" presName="sibTrans" presStyleCnt="0"/>
      <dgm:spPr/>
    </dgm:pt>
    <dgm:pt modelId="{BD656857-61E7-47FE-AEDA-613FD6DA0FFE}" type="pres">
      <dgm:prSet presAssocID="{5D6DFFDE-CDDD-4F34-8C5D-09CE090B95C2}" presName="compNode" presStyleCnt="0"/>
      <dgm:spPr/>
    </dgm:pt>
    <dgm:pt modelId="{1E3D599D-1DDD-44D0-AFC8-AD3992585F0E}" type="pres">
      <dgm:prSet presAssocID="{5D6DFFDE-CDDD-4F34-8C5D-09CE090B95C2}" presName="bgRect" presStyleLbl="bgShp" presStyleIdx="4" presStyleCnt="5"/>
      <dgm:spPr/>
    </dgm:pt>
    <dgm:pt modelId="{69A34655-555E-40ED-835E-9C6275FF24B6}" type="pres">
      <dgm:prSet presAssocID="{5D6DFFDE-CDDD-4F34-8C5D-09CE090B95C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5F2BDFDE-10CB-4126-BA72-175B3361450E}" type="pres">
      <dgm:prSet presAssocID="{5D6DFFDE-CDDD-4F34-8C5D-09CE090B95C2}" presName="spaceRect" presStyleCnt="0"/>
      <dgm:spPr/>
    </dgm:pt>
    <dgm:pt modelId="{C93F31D2-AA39-4852-A032-938194D8C6EB}" type="pres">
      <dgm:prSet presAssocID="{5D6DFFDE-CDDD-4F34-8C5D-09CE090B95C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FDD9208-1923-480B-B4FC-256A8C634498}" type="presOf" srcId="{5D6DFFDE-CDDD-4F34-8C5D-09CE090B95C2}" destId="{C93F31D2-AA39-4852-A032-938194D8C6EB}" srcOrd="0" destOrd="0" presId="urn:microsoft.com/office/officeart/2018/2/layout/IconVerticalSolidList"/>
    <dgm:cxn modelId="{DDC77429-3C7A-4193-87D5-515F03B6990A}" srcId="{74980096-A263-4627-80CA-0A0C45B2991E}" destId="{8340F88F-94AE-4C22-B6D0-FCDB0574EE13}" srcOrd="2" destOrd="0" parTransId="{AA7A1455-F45C-4BF8-942F-D806BA13D04C}" sibTransId="{0DE11C30-C56B-40A2-BD6A-4B49D7BF43DC}"/>
    <dgm:cxn modelId="{F68B945F-50A3-40BA-AD1C-BA6F2581B773}" type="presOf" srcId="{ACC8598A-33FD-4F16-B83E-8A11D323352C}" destId="{EEE44500-DE09-4775-8400-0B1B0730677C}" srcOrd="0" destOrd="0" presId="urn:microsoft.com/office/officeart/2018/2/layout/IconVerticalSolidList"/>
    <dgm:cxn modelId="{2B0F4261-5698-4E2B-9125-E0189120AADC}" srcId="{74980096-A263-4627-80CA-0A0C45B2991E}" destId="{ACC8598A-33FD-4F16-B83E-8A11D323352C}" srcOrd="3" destOrd="0" parTransId="{6E28D0B5-D0CB-4C72-A79B-23ED2B328BA0}" sibTransId="{300E0DFA-2F38-4346-80E5-FEF86D3A5A16}"/>
    <dgm:cxn modelId="{BCF58E43-B2FD-4277-AFAA-A6D27CF8DE55}" srcId="{74980096-A263-4627-80CA-0A0C45B2991E}" destId="{5D6DFFDE-CDDD-4F34-8C5D-09CE090B95C2}" srcOrd="4" destOrd="0" parTransId="{C31D35C4-89BB-4E61-AAAB-69B712268E4A}" sibTransId="{5E79AC0B-32E7-41A1-B127-EF07FCEBA738}"/>
    <dgm:cxn modelId="{A8056F4C-DE9D-403F-9336-54E7A0C6866D}" srcId="{74980096-A263-4627-80CA-0A0C45B2991E}" destId="{2E0F0E59-4CD1-471F-8D99-F1C679589B47}" srcOrd="0" destOrd="0" parTransId="{2576D7A2-ADEA-4C36-8C1F-E34B3300AB76}" sibTransId="{439C9730-CB41-4B0E-A3BF-7092785C742A}"/>
    <dgm:cxn modelId="{DC79C451-83F2-47F1-9C63-FC26521499E7}" type="presOf" srcId="{8340F88F-94AE-4C22-B6D0-FCDB0574EE13}" destId="{0BBE0115-C82C-4AEE-9F3C-30A2C7A1C05A}" srcOrd="0" destOrd="0" presId="urn:microsoft.com/office/officeart/2018/2/layout/IconVerticalSolidList"/>
    <dgm:cxn modelId="{B77EE689-DA76-4507-A8DF-77CA863524CE}" type="presOf" srcId="{74980096-A263-4627-80CA-0A0C45B2991E}" destId="{4649DF77-4798-4FC5-B347-915923219D89}" srcOrd="0" destOrd="0" presId="urn:microsoft.com/office/officeart/2018/2/layout/IconVerticalSolidList"/>
    <dgm:cxn modelId="{709F7AEA-19F5-41BC-AB4E-499AAADB9812}" srcId="{74980096-A263-4627-80CA-0A0C45B2991E}" destId="{7F2C9E52-03F6-4386-8CC3-DF44C554BB43}" srcOrd="1" destOrd="0" parTransId="{83EA41F9-1961-4A32-8067-1032705D4982}" sibTransId="{72760F4C-70AC-4BEB-B4DF-6EA7CDC83902}"/>
    <dgm:cxn modelId="{98F259EE-59E9-4C72-8D5C-93F3D7FBB9C3}" type="presOf" srcId="{2E0F0E59-4CD1-471F-8D99-F1C679589B47}" destId="{14DB80B6-5CED-40EE-A2E6-8149BA453A7E}" srcOrd="0" destOrd="0" presId="urn:microsoft.com/office/officeart/2018/2/layout/IconVerticalSolidList"/>
    <dgm:cxn modelId="{A7D9A8F7-A046-43BE-BB1D-26258CBCD64D}" type="presOf" srcId="{7F2C9E52-03F6-4386-8CC3-DF44C554BB43}" destId="{30F64A7C-D03C-453E-B136-774A532DD6D9}" srcOrd="0" destOrd="0" presId="urn:microsoft.com/office/officeart/2018/2/layout/IconVerticalSolidList"/>
    <dgm:cxn modelId="{01DF8019-BB5C-47EE-972D-6877D3F87521}" type="presParOf" srcId="{4649DF77-4798-4FC5-B347-915923219D89}" destId="{B12863B7-619D-448A-968B-98DB5FE5EDA6}" srcOrd="0" destOrd="0" presId="urn:microsoft.com/office/officeart/2018/2/layout/IconVerticalSolidList"/>
    <dgm:cxn modelId="{9F7EA4B4-7CDD-4754-A801-028DC57E6818}" type="presParOf" srcId="{B12863B7-619D-448A-968B-98DB5FE5EDA6}" destId="{C9F4797B-DE77-4A24-A3AA-43BB6D889145}" srcOrd="0" destOrd="0" presId="urn:microsoft.com/office/officeart/2018/2/layout/IconVerticalSolidList"/>
    <dgm:cxn modelId="{C62CE79D-DD4F-4D65-BCB5-B18573959499}" type="presParOf" srcId="{B12863B7-619D-448A-968B-98DB5FE5EDA6}" destId="{AC591E7B-FFA6-4665-956E-8831A8C21AC0}" srcOrd="1" destOrd="0" presId="urn:microsoft.com/office/officeart/2018/2/layout/IconVerticalSolidList"/>
    <dgm:cxn modelId="{3E671269-2B02-4DFD-8DE1-724037711EBB}" type="presParOf" srcId="{B12863B7-619D-448A-968B-98DB5FE5EDA6}" destId="{B6B3F453-E72D-415D-9E2F-BE1D8307B607}" srcOrd="2" destOrd="0" presId="urn:microsoft.com/office/officeart/2018/2/layout/IconVerticalSolidList"/>
    <dgm:cxn modelId="{710067BE-248D-44E3-A772-63D48FB49BA9}" type="presParOf" srcId="{B12863B7-619D-448A-968B-98DB5FE5EDA6}" destId="{14DB80B6-5CED-40EE-A2E6-8149BA453A7E}" srcOrd="3" destOrd="0" presId="urn:microsoft.com/office/officeart/2018/2/layout/IconVerticalSolidList"/>
    <dgm:cxn modelId="{1696BC58-1F09-4AA9-92D7-2DB8FA5E1C5C}" type="presParOf" srcId="{4649DF77-4798-4FC5-B347-915923219D89}" destId="{A83253EA-2403-4537-A4CA-3CB6B94BDAD2}" srcOrd="1" destOrd="0" presId="urn:microsoft.com/office/officeart/2018/2/layout/IconVerticalSolidList"/>
    <dgm:cxn modelId="{217D4763-CDF0-4CEF-8E74-44969DB50C7C}" type="presParOf" srcId="{4649DF77-4798-4FC5-B347-915923219D89}" destId="{0A76C431-3D6A-4104-95C8-F54EC78C0278}" srcOrd="2" destOrd="0" presId="urn:microsoft.com/office/officeart/2018/2/layout/IconVerticalSolidList"/>
    <dgm:cxn modelId="{6BD349A5-7312-45A3-A121-2A6643144F1A}" type="presParOf" srcId="{0A76C431-3D6A-4104-95C8-F54EC78C0278}" destId="{99897359-2AEE-4522-BE64-FCB6A79CC5B8}" srcOrd="0" destOrd="0" presId="urn:microsoft.com/office/officeart/2018/2/layout/IconVerticalSolidList"/>
    <dgm:cxn modelId="{E61687B8-A143-4205-90E8-C098F14936F7}" type="presParOf" srcId="{0A76C431-3D6A-4104-95C8-F54EC78C0278}" destId="{C65CBBAD-F4E8-4E7C-A843-0D02F1CE1727}" srcOrd="1" destOrd="0" presId="urn:microsoft.com/office/officeart/2018/2/layout/IconVerticalSolidList"/>
    <dgm:cxn modelId="{5643B177-6270-4EA0-9DA8-4E8B0EDC29D0}" type="presParOf" srcId="{0A76C431-3D6A-4104-95C8-F54EC78C0278}" destId="{B838A4D1-22C7-4BBD-A711-ED34AB6FDE59}" srcOrd="2" destOrd="0" presId="urn:microsoft.com/office/officeart/2018/2/layout/IconVerticalSolidList"/>
    <dgm:cxn modelId="{8F823546-05EF-4812-BCB1-D2146B4461BB}" type="presParOf" srcId="{0A76C431-3D6A-4104-95C8-F54EC78C0278}" destId="{30F64A7C-D03C-453E-B136-774A532DD6D9}" srcOrd="3" destOrd="0" presId="urn:microsoft.com/office/officeart/2018/2/layout/IconVerticalSolidList"/>
    <dgm:cxn modelId="{10EAAA07-367F-47D2-BA59-0C0641FE948A}" type="presParOf" srcId="{4649DF77-4798-4FC5-B347-915923219D89}" destId="{5C4DBB1E-88E1-421B-A1EB-B6E96621EB98}" srcOrd="3" destOrd="0" presId="urn:microsoft.com/office/officeart/2018/2/layout/IconVerticalSolidList"/>
    <dgm:cxn modelId="{38FB544B-A671-47C8-BBE5-ACEE5988AD37}" type="presParOf" srcId="{4649DF77-4798-4FC5-B347-915923219D89}" destId="{751C3094-17E4-4F18-960A-A538F0DACF19}" srcOrd="4" destOrd="0" presId="urn:microsoft.com/office/officeart/2018/2/layout/IconVerticalSolidList"/>
    <dgm:cxn modelId="{4C1A16F6-BDFA-4855-A853-4B9A78538B81}" type="presParOf" srcId="{751C3094-17E4-4F18-960A-A538F0DACF19}" destId="{3C2074D1-D0E9-4ABD-AB50-59D5A9F3289F}" srcOrd="0" destOrd="0" presId="urn:microsoft.com/office/officeart/2018/2/layout/IconVerticalSolidList"/>
    <dgm:cxn modelId="{8B8A3403-CB76-4879-A0EB-A43DB317B768}" type="presParOf" srcId="{751C3094-17E4-4F18-960A-A538F0DACF19}" destId="{328C9438-8D21-4264-83C3-B1140813D0D7}" srcOrd="1" destOrd="0" presId="urn:microsoft.com/office/officeart/2018/2/layout/IconVerticalSolidList"/>
    <dgm:cxn modelId="{0222BAD9-F686-4539-90EB-2BC10DC36B47}" type="presParOf" srcId="{751C3094-17E4-4F18-960A-A538F0DACF19}" destId="{96DA8767-2EA4-4264-A7DC-8951776D3456}" srcOrd="2" destOrd="0" presId="urn:microsoft.com/office/officeart/2018/2/layout/IconVerticalSolidList"/>
    <dgm:cxn modelId="{75931609-36F6-44CD-910F-F06CB7952857}" type="presParOf" srcId="{751C3094-17E4-4F18-960A-A538F0DACF19}" destId="{0BBE0115-C82C-4AEE-9F3C-30A2C7A1C05A}" srcOrd="3" destOrd="0" presId="urn:microsoft.com/office/officeart/2018/2/layout/IconVerticalSolidList"/>
    <dgm:cxn modelId="{F4189723-9E9D-4AC3-92D1-709074AE2A48}" type="presParOf" srcId="{4649DF77-4798-4FC5-B347-915923219D89}" destId="{FA2417CB-4652-44D3-A86F-4E7C67B7B09E}" srcOrd="5" destOrd="0" presId="urn:microsoft.com/office/officeart/2018/2/layout/IconVerticalSolidList"/>
    <dgm:cxn modelId="{C0CFC61B-29B4-41E7-AF97-CC5266B45BE5}" type="presParOf" srcId="{4649DF77-4798-4FC5-B347-915923219D89}" destId="{A10F29A7-73C9-4C97-9B83-D2A0E38F446C}" srcOrd="6" destOrd="0" presId="urn:microsoft.com/office/officeart/2018/2/layout/IconVerticalSolidList"/>
    <dgm:cxn modelId="{8516C508-84D4-4F5D-846A-77D68A25C647}" type="presParOf" srcId="{A10F29A7-73C9-4C97-9B83-D2A0E38F446C}" destId="{940A963E-2077-4EDB-BEDC-AA4F005CBCE4}" srcOrd="0" destOrd="0" presId="urn:microsoft.com/office/officeart/2018/2/layout/IconVerticalSolidList"/>
    <dgm:cxn modelId="{4D9AA017-C7C9-4D6F-9AE2-6BE3092452BB}" type="presParOf" srcId="{A10F29A7-73C9-4C97-9B83-D2A0E38F446C}" destId="{DB581EDF-C30D-44F4-8C6E-76136AE4AA33}" srcOrd="1" destOrd="0" presId="urn:microsoft.com/office/officeart/2018/2/layout/IconVerticalSolidList"/>
    <dgm:cxn modelId="{62B9D0DB-ABD9-4638-8DCD-5A0D8D265047}" type="presParOf" srcId="{A10F29A7-73C9-4C97-9B83-D2A0E38F446C}" destId="{E9639A67-1973-495C-A5BF-49BB52957173}" srcOrd="2" destOrd="0" presId="urn:microsoft.com/office/officeart/2018/2/layout/IconVerticalSolidList"/>
    <dgm:cxn modelId="{A3C942AA-2FCD-41D3-8F20-1DD884766299}" type="presParOf" srcId="{A10F29A7-73C9-4C97-9B83-D2A0E38F446C}" destId="{EEE44500-DE09-4775-8400-0B1B0730677C}" srcOrd="3" destOrd="0" presId="urn:microsoft.com/office/officeart/2018/2/layout/IconVerticalSolidList"/>
    <dgm:cxn modelId="{0D6DD8CC-2092-44E1-84E3-B4DEF3715CDF}" type="presParOf" srcId="{4649DF77-4798-4FC5-B347-915923219D89}" destId="{FCB07F41-EE7C-4507-A4B5-0110BA76BEE9}" srcOrd="7" destOrd="0" presId="urn:microsoft.com/office/officeart/2018/2/layout/IconVerticalSolidList"/>
    <dgm:cxn modelId="{0081090B-EA0E-4A3A-A640-A49A068AF8CC}" type="presParOf" srcId="{4649DF77-4798-4FC5-B347-915923219D89}" destId="{BD656857-61E7-47FE-AEDA-613FD6DA0FFE}" srcOrd="8" destOrd="0" presId="urn:microsoft.com/office/officeart/2018/2/layout/IconVerticalSolidList"/>
    <dgm:cxn modelId="{8C53B37F-30FE-48E9-BDAE-73AD22FB252F}" type="presParOf" srcId="{BD656857-61E7-47FE-AEDA-613FD6DA0FFE}" destId="{1E3D599D-1DDD-44D0-AFC8-AD3992585F0E}" srcOrd="0" destOrd="0" presId="urn:microsoft.com/office/officeart/2018/2/layout/IconVerticalSolidList"/>
    <dgm:cxn modelId="{6955A991-4302-4016-86C1-A5538A5AED4D}" type="presParOf" srcId="{BD656857-61E7-47FE-AEDA-613FD6DA0FFE}" destId="{69A34655-555E-40ED-835E-9C6275FF24B6}" srcOrd="1" destOrd="0" presId="urn:microsoft.com/office/officeart/2018/2/layout/IconVerticalSolidList"/>
    <dgm:cxn modelId="{F5340F7B-3B71-4722-8C88-65431FC57B58}" type="presParOf" srcId="{BD656857-61E7-47FE-AEDA-613FD6DA0FFE}" destId="{5F2BDFDE-10CB-4126-BA72-175B3361450E}" srcOrd="2" destOrd="0" presId="urn:microsoft.com/office/officeart/2018/2/layout/IconVerticalSolidList"/>
    <dgm:cxn modelId="{F0F5E724-FC15-48FF-8385-150F54B5E4EE}" type="presParOf" srcId="{BD656857-61E7-47FE-AEDA-613FD6DA0FFE}" destId="{C93F31D2-AA39-4852-A032-938194D8C6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098E0-C777-46F5-B645-1341FFE1E61E}">
      <dsp:nvSpPr>
        <dsp:cNvPr id="0" name=""/>
        <dsp:cNvSpPr/>
      </dsp:nvSpPr>
      <dsp:spPr>
        <a:xfrm>
          <a:off x="0" y="0"/>
          <a:ext cx="46977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02A62-D1D8-4B32-B1FC-1E720493491A}">
      <dsp:nvSpPr>
        <dsp:cNvPr id="0" name=""/>
        <dsp:cNvSpPr/>
      </dsp:nvSpPr>
      <dsp:spPr>
        <a:xfrm>
          <a:off x="0" y="0"/>
          <a:ext cx="4697730" cy="103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Medicare will cut off payments to the clinic for an unfiled cost report</a:t>
          </a:r>
        </a:p>
      </dsp:txBody>
      <dsp:txXfrm>
        <a:off x="0" y="0"/>
        <a:ext cx="4697730" cy="1032128"/>
      </dsp:txXfrm>
    </dsp:sp>
    <dsp:sp modelId="{2EF44E07-340A-43D9-AB38-23FC81C6F5E9}">
      <dsp:nvSpPr>
        <dsp:cNvPr id="0" name=""/>
        <dsp:cNvSpPr/>
      </dsp:nvSpPr>
      <dsp:spPr>
        <a:xfrm>
          <a:off x="0" y="1032128"/>
          <a:ext cx="46977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7D4F8-9FFC-4158-A989-B2211711C91F}">
      <dsp:nvSpPr>
        <dsp:cNvPr id="0" name=""/>
        <dsp:cNvSpPr/>
      </dsp:nvSpPr>
      <dsp:spPr>
        <a:xfrm>
          <a:off x="0" y="1032128"/>
          <a:ext cx="4697730" cy="103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Cost reports are due 5 calendar months from the clinic’s year end</a:t>
          </a:r>
        </a:p>
      </dsp:txBody>
      <dsp:txXfrm>
        <a:off x="0" y="1032128"/>
        <a:ext cx="4697730" cy="1032128"/>
      </dsp:txXfrm>
    </dsp:sp>
    <dsp:sp modelId="{D9847941-9A84-464A-8986-92DAC8C90449}">
      <dsp:nvSpPr>
        <dsp:cNvPr id="0" name=""/>
        <dsp:cNvSpPr/>
      </dsp:nvSpPr>
      <dsp:spPr>
        <a:xfrm>
          <a:off x="0" y="2064257"/>
          <a:ext cx="46977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270D4-9D43-49F6-95FB-5E7D336BEBDA}">
      <dsp:nvSpPr>
        <dsp:cNvPr id="0" name=""/>
        <dsp:cNvSpPr/>
      </dsp:nvSpPr>
      <dsp:spPr>
        <a:xfrm>
          <a:off x="0" y="2064257"/>
          <a:ext cx="4697730" cy="103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Cost reports must be submitted in electronic format (ECR File) on CMS approved vendor software via MCReF or Hard Copy.</a:t>
          </a:r>
        </a:p>
      </dsp:txBody>
      <dsp:txXfrm>
        <a:off x="0" y="2064257"/>
        <a:ext cx="4697730" cy="1032128"/>
      </dsp:txXfrm>
    </dsp:sp>
    <dsp:sp modelId="{512DA68C-9CCB-4303-93B1-DDD8404BA569}">
      <dsp:nvSpPr>
        <dsp:cNvPr id="0" name=""/>
        <dsp:cNvSpPr/>
      </dsp:nvSpPr>
      <dsp:spPr>
        <a:xfrm>
          <a:off x="0" y="3096386"/>
          <a:ext cx="46977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A122D-E834-4A11-B5EC-052E1CCA09AF}">
      <dsp:nvSpPr>
        <dsp:cNvPr id="0" name=""/>
        <dsp:cNvSpPr/>
      </dsp:nvSpPr>
      <dsp:spPr>
        <a:xfrm>
          <a:off x="0" y="3096386"/>
          <a:ext cx="4697730" cy="103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Wet signature submissions still required if hard copy is the method used to submit to the MAC</a:t>
          </a:r>
        </a:p>
      </dsp:txBody>
      <dsp:txXfrm>
        <a:off x="0" y="3096386"/>
        <a:ext cx="4697730" cy="10321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E6E92-F860-4EE3-B73F-1013FB41C778}">
      <dsp:nvSpPr>
        <dsp:cNvPr id="0" name=""/>
        <dsp:cNvSpPr/>
      </dsp:nvSpPr>
      <dsp:spPr>
        <a:xfrm>
          <a:off x="0" y="0"/>
          <a:ext cx="6543675" cy="5422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Medicare Bad Debt</a:t>
          </a:r>
        </a:p>
      </dsp:txBody>
      <dsp:txXfrm>
        <a:off x="15881" y="15881"/>
        <a:ext cx="5912770" cy="510448"/>
      </dsp:txXfrm>
    </dsp:sp>
    <dsp:sp modelId="{B30F25AF-59FE-4012-AC51-65104897F322}">
      <dsp:nvSpPr>
        <dsp:cNvPr id="0" name=""/>
        <dsp:cNvSpPr/>
      </dsp:nvSpPr>
      <dsp:spPr>
        <a:xfrm>
          <a:off x="548032" y="640794"/>
          <a:ext cx="6543675" cy="5422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Laboratory Costs/Data</a:t>
          </a:r>
        </a:p>
      </dsp:txBody>
      <dsp:txXfrm>
        <a:off x="563913" y="656675"/>
        <a:ext cx="5611443" cy="510448"/>
      </dsp:txXfrm>
    </dsp:sp>
    <dsp:sp modelId="{04760DB7-36DB-4B4B-BD7C-D27D7819A305}">
      <dsp:nvSpPr>
        <dsp:cNvPr id="0" name=""/>
        <dsp:cNvSpPr/>
      </dsp:nvSpPr>
      <dsp:spPr>
        <a:xfrm>
          <a:off x="1087886" y="1281588"/>
          <a:ext cx="6543675" cy="5422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Non-RHC X-ray Costs/Data</a:t>
          </a:r>
        </a:p>
      </dsp:txBody>
      <dsp:txXfrm>
        <a:off x="1103767" y="1297469"/>
        <a:ext cx="5619623" cy="510448"/>
      </dsp:txXfrm>
    </dsp:sp>
    <dsp:sp modelId="{160D5F01-E474-40F7-A884-869DB438A8D2}">
      <dsp:nvSpPr>
        <dsp:cNvPr id="0" name=""/>
        <dsp:cNvSpPr/>
      </dsp:nvSpPr>
      <dsp:spPr>
        <a:xfrm>
          <a:off x="1635918" y="1922383"/>
          <a:ext cx="6543675" cy="5422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PSR  - obtained on-line through Medicare </a:t>
          </a:r>
        </a:p>
      </dsp:txBody>
      <dsp:txXfrm>
        <a:off x="1651799" y="1938264"/>
        <a:ext cx="5611443" cy="510448"/>
      </dsp:txXfrm>
    </dsp:sp>
    <dsp:sp modelId="{2EDA453F-DF15-4E03-A6B5-00714CDEFD58}">
      <dsp:nvSpPr>
        <dsp:cNvPr id="0" name=""/>
        <dsp:cNvSpPr/>
      </dsp:nvSpPr>
      <dsp:spPr>
        <a:xfrm>
          <a:off x="6191238" y="415284"/>
          <a:ext cx="352436" cy="352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270536" y="415284"/>
        <a:ext cx="193840" cy="265208"/>
      </dsp:txXfrm>
    </dsp:sp>
    <dsp:sp modelId="{DBC56820-D653-43AA-916B-FE40FF16A377}">
      <dsp:nvSpPr>
        <dsp:cNvPr id="0" name=""/>
        <dsp:cNvSpPr/>
      </dsp:nvSpPr>
      <dsp:spPr>
        <a:xfrm>
          <a:off x="6739271" y="1056078"/>
          <a:ext cx="352436" cy="352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818569" y="1056078"/>
        <a:ext cx="193840" cy="265208"/>
      </dsp:txXfrm>
    </dsp:sp>
    <dsp:sp modelId="{30ACA902-6A67-4C92-A568-77176766AAB8}">
      <dsp:nvSpPr>
        <dsp:cNvPr id="0" name=""/>
        <dsp:cNvSpPr/>
      </dsp:nvSpPr>
      <dsp:spPr>
        <a:xfrm>
          <a:off x="7279124" y="1696872"/>
          <a:ext cx="352436" cy="352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358422" y="1696872"/>
        <a:ext cx="193840" cy="2652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1F1D2-B2CE-4CF7-A4E3-830FB164E0DB}">
      <dsp:nvSpPr>
        <dsp:cNvPr id="0" name=""/>
        <dsp:cNvSpPr/>
      </dsp:nvSpPr>
      <dsp:spPr>
        <a:xfrm>
          <a:off x="0" y="455"/>
          <a:ext cx="4971603" cy="10667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5781F-A30C-40A2-B02D-7E8FD5C80EE5}">
      <dsp:nvSpPr>
        <dsp:cNvPr id="0" name=""/>
        <dsp:cNvSpPr/>
      </dsp:nvSpPr>
      <dsp:spPr>
        <a:xfrm>
          <a:off x="322704" y="240484"/>
          <a:ext cx="586735" cy="5867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373F7-B151-4792-A08A-24C499051930}">
      <dsp:nvSpPr>
        <dsp:cNvPr id="0" name=""/>
        <dsp:cNvSpPr/>
      </dsp:nvSpPr>
      <dsp:spPr>
        <a:xfrm>
          <a:off x="1232145" y="455"/>
          <a:ext cx="3739457" cy="106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02" tIns="112902" rIns="112902" bIns="11290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Should reflect hours practitioners are available to see patients</a:t>
          </a:r>
          <a:br>
            <a:rPr lang="en-US" sz="1700" kern="1200"/>
          </a:br>
          <a:endParaRPr lang="en-US" sz="1700" kern="1200"/>
        </a:p>
      </dsp:txBody>
      <dsp:txXfrm>
        <a:off x="1232145" y="455"/>
        <a:ext cx="3739457" cy="1066792"/>
      </dsp:txXfrm>
    </dsp:sp>
    <dsp:sp modelId="{D0C7DE7C-0DE5-4531-B0C5-C3E3F4F004D2}">
      <dsp:nvSpPr>
        <dsp:cNvPr id="0" name=""/>
        <dsp:cNvSpPr/>
      </dsp:nvSpPr>
      <dsp:spPr>
        <a:xfrm>
          <a:off x="0" y="1333946"/>
          <a:ext cx="4971603" cy="10667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207E6-DF07-4B23-B2CA-DFF1D25A01A6}">
      <dsp:nvSpPr>
        <dsp:cNvPr id="0" name=""/>
        <dsp:cNvSpPr/>
      </dsp:nvSpPr>
      <dsp:spPr>
        <a:xfrm>
          <a:off x="322704" y="1573975"/>
          <a:ext cx="586735" cy="5867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CC144-62F8-4EED-87FC-772F5414AA78}">
      <dsp:nvSpPr>
        <dsp:cNvPr id="0" name=""/>
        <dsp:cNvSpPr/>
      </dsp:nvSpPr>
      <dsp:spPr>
        <a:xfrm>
          <a:off x="1232145" y="1333946"/>
          <a:ext cx="3739457" cy="106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02" tIns="112902" rIns="112902" bIns="11290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Broken between hours operating as an RHC or a Non-RHC, if applicable</a:t>
          </a:r>
          <a:br>
            <a:rPr lang="en-US" sz="1700" kern="1200"/>
          </a:br>
          <a:endParaRPr lang="en-US" sz="1700" kern="1200"/>
        </a:p>
      </dsp:txBody>
      <dsp:txXfrm>
        <a:off x="1232145" y="1333946"/>
        <a:ext cx="3739457" cy="1066792"/>
      </dsp:txXfrm>
    </dsp:sp>
    <dsp:sp modelId="{4F61BD43-F0DA-44E5-86D1-4881B5E6DB91}">
      <dsp:nvSpPr>
        <dsp:cNvPr id="0" name=""/>
        <dsp:cNvSpPr/>
      </dsp:nvSpPr>
      <dsp:spPr>
        <a:xfrm>
          <a:off x="0" y="2667437"/>
          <a:ext cx="4971603" cy="10667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AA02B-B13A-48E9-B816-90E0497737EF}">
      <dsp:nvSpPr>
        <dsp:cNvPr id="0" name=""/>
        <dsp:cNvSpPr/>
      </dsp:nvSpPr>
      <dsp:spPr>
        <a:xfrm>
          <a:off x="322704" y="2907465"/>
          <a:ext cx="586735" cy="5867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E581E-B919-479C-8ED6-9CEA02BCB244}">
      <dsp:nvSpPr>
        <dsp:cNvPr id="0" name=""/>
        <dsp:cNvSpPr/>
      </dsp:nvSpPr>
      <dsp:spPr>
        <a:xfrm>
          <a:off x="1232145" y="2667437"/>
          <a:ext cx="3739457" cy="106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02" tIns="112902" rIns="112902" bIns="112902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Reported in military time format</a:t>
          </a:r>
        </a:p>
      </dsp:txBody>
      <dsp:txXfrm>
        <a:off x="1232145" y="2667437"/>
        <a:ext cx="3739457" cy="106679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C6584-C5B2-4413-BA95-82952AAE7577}">
      <dsp:nvSpPr>
        <dsp:cNvPr id="0" name=""/>
        <dsp:cNvSpPr/>
      </dsp:nvSpPr>
      <dsp:spPr>
        <a:xfrm>
          <a:off x="890763" y="631049"/>
          <a:ext cx="981188" cy="9811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63583-AE51-40A7-ABB7-DA4936947832}">
      <dsp:nvSpPr>
        <dsp:cNvPr id="0" name=""/>
        <dsp:cNvSpPr/>
      </dsp:nvSpPr>
      <dsp:spPr>
        <a:xfrm>
          <a:off x="291148" y="1912454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Replaced CMS 339 Questionnaire for independent RHCs</a:t>
          </a:r>
        </a:p>
      </dsp:txBody>
      <dsp:txXfrm>
        <a:off x="291148" y="1912454"/>
        <a:ext cx="2180418" cy="720000"/>
      </dsp:txXfrm>
    </dsp:sp>
    <dsp:sp modelId="{782BA829-5810-44F1-BFE9-3958CE33147E}">
      <dsp:nvSpPr>
        <dsp:cNvPr id="0" name=""/>
        <dsp:cNvSpPr/>
      </dsp:nvSpPr>
      <dsp:spPr>
        <a:xfrm>
          <a:off x="3452755" y="631049"/>
          <a:ext cx="981188" cy="9811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30D5D-7FE7-42E6-99E8-256AA04CE0EE}">
      <dsp:nvSpPr>
        <dsp:cNvPr id="0" name=""/>
        <dsp:cNvSpPr/>
      </dsp:nvSpPr>
      <dsp:spPr>
        <a:xfrm>
          <a:off x="2853140" y="1912454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Same questions as old questionnaire</a:t>
          </a:r>
        </a:p>
      </dsp:txBody>
      <dsp:txXfrm>
        <a:off x="2853140" y="1912454"/>
        <a:ext cx="2180418" cy="720000"/>
      </dsp:txXfrm>
    </dsp:sp>
    <dsp:sp modelId="{F073DE82-A6FB-4490-8860-FED7CAA58BB7}">
      <dsp:nvSpPr>
        <dsp:cNvPr id="0" name=""/>
        <dsp:cNvSpPr/>
      </dsp:nvSpPr>
      <dsp:spPr>
        <a:xfrm>
          <a:off x="6014747" y="631049"/>
          <a:ext cx="981188" cy="9811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D357C-0A11-4273-877A-FBFAB90FFD69}">
      <dsp:nvSpPr>
        <dsp:cNvPr id="0" name=""/>
        <dsp:cNvSpPr/>
      </dsp:nvSpPr>
      <dsp:spPr>
        <a:xfrm>
          <a:off x="5415132" y="1912454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Now embedded into report, no additional signature required</a:t>
          </a:r>
        </a:p>
      </dsp:txBody>
      <dsp:txXfrm>
        <a:off x="5415132" y="1912454"/>
        <a:ext cx="2180418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57309-3D04-4D4C-8E82-E106AC6522E3}">
      <dsp:nvSpPr>
        <dsp:cNvPr id="0" name=""/>
        <dsp:cNvSpPr/>
      </dsp:nvSpPr>
      <dsp:spPr>
        <a:xfrm>
          <a:off x="0" y="127859"/>
          <a:ext cx="5000124" cy="12168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Medical</a:t>
          </a:r>
        </a:p>
      </dsp:txBody>
      <dsp:txXfrm>
        <a:off x="59399" y="187258"/>
        <a:ext cx="4881326" cy="1098002"/>
      </dsp:txXfrm>
    </dsp:sp>
    <dsp:sp modelId="{F8ECBAC5-0030-41BC-BFBB-C7849580867F}">
      <dsp:nvSpPr>
        <dsp:cNvPr id="0" name=""/>
        <dsp:cNvSpPr/>
      </dsp:nvSpPr>
      <dsp:spPr>
        <a:xfrm>
          <a:off x="0" y="1436820"/>
          <a:ext cx="5000124" cy="1216800"/>
        </a:xfrm>
        <a:prstGeom prst="roundRect">
          <a:avLst/>
        </a:prstGeom>
        <a:gradFill rotWithShape="0">
          <a:gsLst>
            <a:gs pos="0">
              <a:schemeClr val="accent5">
                <a:hueOff val="-1307943"/>
                <a:satOff val="7781"/>
                <a:lumOff val="3137"/>
                <a:alphaOff val="0"/>
                <a:tint val="96000"/>
                <a:lumMod val="100000"/>
              </a:schemeClr>
            </a:gs>
            <a:gs pos="78000">
              <a:schemeClr val="accent5">
                <a:hueOff val="-1307943"/>
                <a:satOff val="7781"/>
                <a:lumOff val="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Mental Health (including telehealth from 1/1/22)</a:t>
          </a:r>
        </a:p>
      </dsp:txBody>
      <dsp:txXfrm>
        <a:off x="59399" y="1496219"/>
        <a:ext cx="4881326" cy="1098002"/>
      </dsp:txXfrm>
    </dsp:sp>
    <dsp:sp modelId="{B7DB1761-21D1-4F53-9C1B-1EA6C383AC93}">
      <dsp:nvSpPr>
        <dsp:cNvPr id="0" name=""/>
        <dsp:cNvSpPr/>
      </dsp:nvSpPr>
      <dsp:spPr>
        <a:xfrm>
          <a:off x="0" y="2745780"/>
          <a:ext cx="5000124" cy="1216800"/>
        </a:xfrm>
        <a:prstGeom prst="round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Interns and Residents</a:t>
          </a:r>
        </a:p>
      </dsp:txBody>
      <dsp:txXfrm>
        <a:off x="59399" y="2805179"/>
        <a:ext cx="4881326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F65C7-38FC-474E-A73A-8D2BD4271F24}">
      <dsp:nvSpPr>
        <dsp:cNvPr id="0" name=""/>
        <dsp:cNvSpPr/>
      </dsp:nvSpPr>
      <dsp:spPr>
        <a:xfrm>
          <a:off x="416" y="999567"/>
          <a:ext cx="3174652" cy="1587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MENTAL HEALTH TELEHEALTH </a:t>
          </a:r>
        </a:p>
      </dsp:txBody>
      <dsp:txXfrm>
        <a:off x="46907" y="1046058"/>
        <a:ext cx="3081670" cy="1494344"/>
      </dsp:txXfrm>
    </dsp:sp>
    <dsp:sp modelId="{C11498EC-E44E-4EF4-B12E-C9D620CB7884}">
      <dsp:nvSpPr>
        <dsp:cNvPr id="0" name=""/>
        <dsp:cNvSpPr/>
      </dsp:nvSpPr>
      <dsp:spPr>
        <a:xfrm>
          <a:off x="416" y="2824993"/>
          <a:ext cx="3174652" cy="1587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Effective 1/1/22, Mental Health visits with a qualified mental health provider</a:t>
          </a:r>
        </a:p>
      </dsp:txBody>
      <dsp:txXfrm>
        <a:off x="46907" y="2871484"/>
        <a:ext cx="3081670" cy="1494344"/>
      </dsp:txXfrm>
    </dsp:sp>
    <dsp:sp modelId="{B15B8D1A-C3AB-4E2F-ADDF-63E7FAA8CBA7}">
      <dsp:nvSpPr>
        <dsp:cNvPr id="0" name=""/>
        <dsp:cNvSpPr/>
      </dsp:nvSpPr>
      <dsp:spPr>
        <a:xfrm rot="19457599">
          <a:off x="3028080" y="3139712"/>
          <a:ext cx="1563838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563838" y="225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0904" y="3123204"/>
        <a:ext cx="78191" cy="78191"/>
      </dsp:txXfrm>
    </dsp:sp>
    <dsp:sp modelId="{DC9B3845-DEB3-4530-BCD8-8641289F6C01}">
      <dsp:nvSpPr>
        <dsp:cNvPr id="0" name=""/>
        <dsp:cNvSpPr/>
      </dsp:nvSpPr>
      <dsp:spPr>
        <a:xfrm>
          <a:off x="4444930" y="1912280"/>
          <a:ext cx="3174652" cy="1587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Paid at the AIR </a:t>
          </a:r>
        </a:p>
      </dsp:txBody>
      <dsp:txXfrm>
        <a:off x="4491421" y="1958771"/>
        <a:ext cx="3081670" cy="1494344"/>
      </dsp:txXfrm>
    </dsp:sp>
    <dsp:sp modelId="{243D64CD-7F8E-4B34-BB5E-AA2F975F77F3}">
      <dsp:nvSpPr>
        <dsp:cNvPr id="0" name=""/>
        <dsp:cNvSpPr/>
      </dsp:nvSpPr>
      <dsp:spPr>
        <a:xfrm rot="2142401">
          <a:off x="3028080" y="4052424"/>
          <a:ext cx="1563838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563838" y="225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0904" y="4035916"/>
        <a:ext cx="78191" cy="78191"/>
      </dsp:txXfrm>
    </dsp:sp>
    <dsp:sp modelId="{95812D69-BD7E-4972-821F-2DD8855E0A39}">
      <dsp:nvSpPr>
        <dsp:cNvPr id="0" name=""/>
        <dsp:cNvSpPr/>
      </dsp:nvSpPr>
      <dsp:spPr>
        <a:xfrm>
          <a:off x="4444930" y="3737705"/>
          <a:ext cx="3174652" cy="1587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Included in total visits</a:t>
          </a:r>
        </a:p>
      </dsp:txBody>
      <dsp:txXfrm>
        <a:off x="4491421" y="3784196"/>
        <a:ext cx="3081670" cy="14943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22808-3D48-4D28-BDDF-6685E6BD7738}">
      <dsp:nvSpPr>
        <dsp:cNvPr id="0" name=""/>
        <dsp:cNvSpPr/>
      </dsp:nvSpPr>
      <dsp:spPr>
        <a:xfrm rot="5400000">
          <a:off x="2892900" y="-919346"/>
          <a:ext cx="1134144" cy="32564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In person at AIR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Telehealth at $98.27</a:t>
          </a:r>
        </a:p>
      </dsp:txBody>
      <dsp:txXfrm rot="-5400000">
        <a:off x="1831750" y="197168"/>
        <a:ext cx="3201080" cy="1023416"/>
      </dsp:txXfrm>
    </dsp:sp>
    <dsp:sp modelId="{8F682983-3346-435A-9694-8227FC6C658D}">
      <dsp:nvSpPr>
        <dsp:cNvPr id="0" name=""/>
        <dsp:cNvSpPr/>
      </dsp:nvSpPr>
      <dsp:spPr>
        <a:xfrm>
          <a:off x="0" y="35"/>
          <a:ext cx="1831750" cy="1417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Revenue Code 521</a:t>
          </a:r>
        </a:p>
      </dsp:txBody>
      <dsp:txXfrm>
        <a:off x="69205" y="69240"/>
        <a:ext cx="1693340" cy="1279270"/>
      </dsp:txXfrm>
    </dsp:sp>
    <dsp:sp modelId="{078D111E-902E-46CC-8793-70D160F767BD}">
      <dsp:nvSpPr>
        <dsp:cNvPr id="0" name=""/>
        <dsp:cNvSpPr/>
      </dsp:nvSpPr>
      <dsp:spPr>
        <a:xfrm rot="5400000">
          <a:off x="2892900" y="569217"/>
          <a:ext cx="1134144" cy="3256444"/>
        </a:xfrm>
        <a:prstGeom prst="round2SameRect">
          <a:avLst/>
        </a:prstGeom>
        <a:solidFill>
          <a:schemeClr val="accent5">
            <a:tint val="40000"/>
            <a:alpha val="90000"/>
            <a:hueOff val="-1915263"/>
            <a:satOff val="20210"/>
            <a:lumOff val="199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915263"/>
              <a:satOff val="20210"/>
              <a:lumOff val="19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Mental Health Provider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Paid at AIR</a:t>
          </a:r>
        </a:p>
      </dsp:txBody>
      <dsp:txXfrm rot="-5400000">
        <a:off x="1831750" y="1685731"/>
        <a:ext cx="3201080" cy="1023416"/>
      </dsp:txXfrm>
    </dsp:sp>
    <dsp:sp modelId="{08798B55-C3E5-4D7B-9ADA-48FC6668E2DD}">
      <dsp:nvSpPr>
        <dsp:cNvPr id="0" name=""/>
        <dsp:cNvSpPr/>
      </dsp:nvSpPr>
      <dsp:spPr>
        <a:xfrm>
          <a:off x="0" y="1488599"/>
          <a:ext cx="1831750" cy="1417680"/>
        </a:xfrm>
        <a:prstGeom prst="roundRect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Revenue Code 900</a:t>
          </a:r>
        </a:p>
      </dsp:txBody>
      <dsp:txXfrm>
        <a:off x="69205" y="1557804"/>
        <a:ext cx="1693340" cy="12792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FEB12-5BE1-4B60-973B-E3C628A55C85}">
      <dsp:nvSpPr>
        <dsp:cNvPr id="0" name=""/>
        <dsp:cNvSpPr/>
      </dsp:nvSpPr>
      <dsp:spPr>
        <a:xfrm>
          <a:off x="0" y="492896"/>
          <a:ext cx="5019610" cy="397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90791	Psychiatric diagnostic evaluation</a:t>
          </a:r>
          <a:endParaRPr lang="en-US" sz="1700" kern="1200"/>
        </a:p>
      </dsp:txBody>
      <dsp:txXfrm>
        <a:off x="19419" y="512315"/>
        <a:ext cx="4980772" cy="358962"/>
      </dsp:txXfrm>
    </dsp:sp>
    <dsp:sp modelId="{67B19539-F4A9-42DB-89AD-2A07AEC43383}">
      <dsp:nvSpPr>
        <dsp:cNvPr id="0" name=""/>
        <dsp:cNvSpPr/>
      </dsp:nvSpPr>
      <dsp:spPr>
        <a:xfrm>
          <a:off x="0" y="939656"/>
          <a:ext cx="5019610" cy="397800"/>
        </a:xfrm>
        <a:prstGeom prst="roundRect">
          <a:avLst/>
        </a:prstGeom>
        <a:gradFill rotWithShape="0">
          <a:gsLst>
            <a:gs pos="0">
              <a:schemeClr val="accent2">
                <a:hueOff val="-542490"/>
                <a:satOff val="-331"/>
                <a:lumOff val="1294"/>
                <a:alphaOff val="0"/>
                <a:tint val="96000"/>
                <a:lumMod val="100000"/>
              </a:schemeClr>
            </a:gs>
            <a:gs pos="78000">
              <a:schemeClr val="accent2">
                <a:hueOff val="-542490"/>
                <a:satOff val="-331"/>
                <a:lumOff val="129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90832	Psychotherapy, 30 minutes with patient</a:t>
          </a:r>
          <a:endParaRPr lang="en-US" sz="1700" kern="1200" dirty="0"/>
        </a:p>
      </dsp:txBody>
      <dsp:txXfrm>
        <a:off x="19419" y="959075"/>
        <a:ext cx="4980772" cy="358962"/>
      </dsp:txXfrm>
    </dsp:sp>
    <dsp:sp modelId="{338B845B-F787-4052-B2BE-A5CA9204BD41}">
      <dsp:nvSpPr>
        <dsp:cNvPr id="0" name=""/>
        <dsp:cNvSpPr/>
      </dsp:nvSpPr>
      <dsp:spPr>
        <a:xfrm>
          <a:off x="0" y="1386416"/>
          <a:ext cx="5019610" cy="397800"/>
        </a:xfrm>
        <a:prstGeom prst="roundRect">
          <a:avLst/>
        </a:prstGeom>
        <a:gradFill rotWithShape="0">
          <a:gsLst>
            <a:gs pos="0">
              <a:schemeClr val="accent2">
                <a:hueOff val="-1084980"/>
                <a:satOff val="-662"/>
                <a:lumOff val="2588"/>
                <a:alphaOff val="0"/>
                <a:tint val="96000"/>
                <a:lumMod val="100000"/>
              </a:schemeClr>
            </a:gs>
            <a:gs pos="78000">
              <a:schemeClr val="accent2">
                <a:hueOff val="-1084980"/>
                <a:satOff val="-662"/>
                <a:lumOff val="25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90834	Psychotherapy, 45 minutes with patient</a:t>
          </a:r>
          <a:endParaRPr lang="en-US" sz="1700" kern="1200"/>
        </a:p>
      </dsp:txBody>
      <dsp:txXfrm>
        <a:off x="19419" y="1405835"/>
        <a:ext cx="4980772" cy="358962"/>
      </dsp:txXfrm>
    </dsp:sp>
    <dsp:sp modelId="{9E956441-6529-4A7A-91A4-0075C775B6DC}">
      <dsp:nvSpPr>
        <dsp:cNvPr id="0" name=""/>
        <dsp:cNvSpPr/>
      </dsp:nvSpPr>
      <dsp:spPr>
        <a:xfrm>
          <a:off x="0" y="1833176"/>
          <a:ext cx="5019610" cy="397800"/>
        </a:xfrm>
        <a:prstGeom prst="roundRect">
          <a:avLst/>
        </a:prstGeom>
        <a:gradFill rotWithShape="0">
          <a:gsLst>
            <a:gs pos="0">
              <a:schemeClr val="accent2">
                <a:hueOff val="-1627470"/>
                <a:satOff val="-994"/>
                <a:lumOff val="3883"/>
                <a:alphaOff val="0"/>
                <a:tint val="96000"/>
                <a:lumMod val="100000"/>
              </a:schemeClr>
            </a:gs>
            <a:gs pos="78000">
              <a:schemeClr val="accent2">
                <a:hueOff val="-1627470"/>
                <a:satOff val="-994"/>
                <a:lumOff val="38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90837	Psychotherapy, 60 minutes with patient</a:t>
          </a:r>
          <a:endParaRPr lang="en-US" sz="1700" kern="1200"/>
        </a:p>
      </dsp:txBody>
      <dsp:txXfrm>
        <a:off x="19419" y="1852595"/>
        <a:ext cx="4980772" cy="358962"/>
      </dsp:txXfrm>
    </dsp:sp>
    <dsp:sp modelId="{5DF4F1C1-4B9C-4FA6-B8AB-31291D524ED2}">
      <dsp:nvSpPr>
        <dsp:cNvPr id="0" name=""/>
        <dsp:cNvSpPr/>
      </dsp:nvSpPr>
      <dsp:spPr>
        <a:xfrm>
          <a:off x="0" y="2279936"/>
          <a:ext cx="5019610" cy="397800"/>
        </a:xfrm>
        <a:prstGeom prst="roundRect">
          <a:avLst/>
        </a:prstGeom>
        <a:gradFill rotWithShape="0">
          <a:gsLst>
            <a:gs pos="0">
              <a:schemeClr val="accent2">
                <a:hueOff val="-2169960"/>
                <a:satOff val="-1325"/>
                <a:lumOff val="5177"/>
                <a:alphaOff val="0"/>
                <a:tint val="96000"/>
                <a:lumMod val="100000"/>
              </a:schemeClr>
            </a:gs>
            <a:gs pos="78000">
              <a:schemeClr val="accent2">
                <a:hueOff val="-2169960"/>
                <a:satOff val="-1325"/>
                <a:lumOff val="51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90839	Psychotherapy for crisis; first 60 minutes</a:t>
          </a:r>
          <a:endParaRPr lang="en-US" sz="1700" kern="1200"/>
        </a:p>
      </dsp:txBody>
      <dsp:txXfrm>
        <a:off x="19419" y="2299355"/>
        <a:ext cx="4980772" cy="358962"/>
      </dsp:txXfrm>
    </dsp:sp>
    <dsp:sp modelId="{6269CBAD-56BC-4564-8BDF-1547564E4ADE}">
      <dsp:nvSpPr>
        <dsp:cNvPr id="0" name=""/>
        <dsp:cNvSpPr/>
      </dsp:nvSpPr>
      <dsp:spPr>
        <a:xfrm>
          <a:off x="0" y="2726695"/>
          <a:ext cx="5019610" cy="3978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90845	Psychoanalysis</a:t>
          </a:r>
          <a:endParaRPr lang="en-US" sz="1700" kern="1200"/>
        </a:p>
      </dsp:txBody>
      <dsp:txXfrm>
        <a:off x="19419" y="2746114"/>
        <a:ext cx="4980772" cy="3589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517E7-498A-4633-8AE0-242F002AEA82}">
      <dsp:nvSpPr>
        <dsp:cNvPr id="0" name=""/>
        <dsp:cNvSpPr/>
      </dsp:nvSpPr>
      <dsp:spPr>
        <a:xfrm>
          <a:off x="2843525" y="1304783"/>
          <a:ext cx="2016345" cy="479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968"/>
              </a:lnTo>
              <a:lnTo>
                <a:pt x="2016345" y="326968"/>
              </a:lnTo>
              <a:lnTo>
                <a:pt x="2016345" y="479798"/>
              </a:lnTo>
            </a:path>
          </a:pathLst>
        </a:custGeom>
        <a:noFill/>
        <a:ln w="1270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FE400-B707-4977-9736-53FFA8D31333}">
      <dsp:nvSpPr>
        <dsp:cNvPr id="0" name=""/>
        <dsp:cNvSpPr/>
      </dsp:nvSpPr>
      <dsp:spPr>
        <a:xfrm>
          <a:off x="2797805" y="1304783"/>
          <a:ext cx="91440" cy="4797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9798"/>
              </a:lnTo>
            </a:path>
          </a:pathLst>
        </a:custGeom>
        <a:noFill/>
        <a:ln w="1270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760F3-5C8E-4734-A51F-BE1B28AE532B}">
      <dsp:nvSpPr>
        <dsp:cNvPr id="0" name=""/>
        <dsp:cNvSpPr/>
      </dsp:nvSpPr>
      <dsp:spPr>
        <a:xfrm>
          <a:off x="827179" y="1304783"/>
          <a:ext cx="2016345" cy="479798"/>
        </a:xfrm>
        <a:custGeom>
          <a:avLst/>
          <a:gdLst/>
          <a:ahLst/>
          <a:cxnLst/>
          <a:rect l="0" t="0" r="0" b="0"/>
          <a:pathLst>
            <a:path>
              <a:moveTo>
                <a:pt x="2016345" y="0"/>
              </a:moveTo>
              <a:lnTo>
                <a:pt x="2016345" y="326968"/>
              </a:lnTo>
              <a:lnTo>
                <a:pt x="0" y="326968"/>
              </a:lnTo>
              <a:lnTo>
                <a:pt x="0" y="479798"/>
              </a:lnTo>
            </a:path>
          </a:pathLst>
        </a:custGeom>
        <a:noFill/>
        <a:ln w="1270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FDB61-0A49-4CF6-9175-619820250B41}">
      <dsp:nvSpPr>
        <dsp:cNvPr id="0" name=""/>
        <dsp:cNvSpPr/>
      </dsp:nvSpPr>
      <dsp:spPr>
        <a:xfrm>
          <a:off x="2310" y="257199"/>
          <a:ext cx="1649737" cy="10475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A0FE45-B356-4C6B-BD00-34DCF1C85560}">
      <dsp:nvSpPr>
        <dsp:cNvPr id="0" name=""/>
        <dsp:cNvSpPr/>
      </dsp:nvSpPr>
      <dsp:spPr>
        <a:xfrm>
          <a:off x="185614" y="431338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Title V – Maternal and Child Health Services Block Grant</a:t>
          </a:r>
        </a:p>
      </dsp:txBody>
      <dsp:txXfrm>
        <a:off x="216297" y="462021"/>
        <a:ext cx="1588371" cy="986217"/>
      </dsp:txXfrm>
    </dsp:sp>
    <dsp:sp modelId="{930A7E7B-B1CA-4B8C-ACCA-DFF2F93AABA7}">
      <dsp:nvSpPr>
        <dsp:cNvPr id="0" name=""/>
        <dsp:cNvSpPr/>
      </dsp:nvSpPr>
      <dsp:spPr>
        <a:xfrm>
          <a:off x="2018656" y="257199"/>
          <a:ext cx="1649737" cy="10475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D2C80C-3797-485A-AB71-C2B4F340E3B2}">
      <dsp:nvSpPr>
        <dsp:cNvPr id="0" name=""/>
        <dsp:cNvSpPr/>
      </dsp:nvSpPr>
      <dsp:spPr>
        <a:xfrm>
          <a:off x="2201960" y="431338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Title XVIII – Medicare </a:t>
          </a:r>
        </a:p>
      </dsp:txBody>
      <dsp:txXfrm>
        <a:off x="2232643" y="462021"/>
        <a:ext cx="1588371" cy="986217"/>
      </dsp:txXfrm>
    </dsp:sp>
    <dsp:sp modelId="{422098B0-34D7-4506-82B5-3CEF76D779C3}">
      <dsp:nvSpPr>
        <dsp:cNvPr id="0" name=""/>
        <dsp:cNvSpPr/>
      </dsp:nvSpPr>
      <dsp:spPr>
        <a:xfrm>
          <a:off x="2310" y="1784581"/>
          <a:ext cx="1649737" cy="10475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B770A8-4E77-464E-B766-12B2F413A9EE}">
      <dsp:nvSpPr>
        <dsp:cNvPr id="0" name=""/>
        <dsp:cNvSpPr/>
      </dsp:nvSpPr>
      <dsp:spPr>
        <a:xfrm>
          <a:off x="185614" y="1958720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Regular Medicare</a:t>
          </a:r>
        </a:p>
      </dsp:txBody>
      <dsp:txXfrm>
        <a:off x="216297" y="1989403"/>
        <a:ext cx="1588371" cy="986217"/>
      </dsp:txXfrm>
    </dsp:sp>
    <dsp:sp modelId="{D13344C2-6DE9-439F-8A6E-391155DB2290}">
      <dsp:nvSpPr>
        <dsp:cNvPr id="0" name=""/>
        <dsp:cNvSpPr/>
      </dsp:nvSpPr>
      <dsp:spPr>
        <a:xfrm>
          <a:off x="2018656" y="1784581"/>
          <a:ext cx="1649737" cy="10475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B68FF4-B39D-4636-A23F-EA9B05AF7479}">
      <dsp:nvSpPr>
        <dsp:cNvPr id="0" name=""/>
        <dsp:cNvSpPr/>
      </dsp:nvSpPr>
      <dsp:spPr>
        <a:xfrm>
          <a:off x="2201960" y="1958720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Not Medicare Advantage</a:t>
          </a:r>
        </a:p>
      </dsp:txBody>
      <dsp:txXfrm>
        <a:off x="2232643" y="1989403"/>
        <a:ext cx="1588371" cy="986217"/>
      </dsp:txXfrm>
    </dsp:sp>
    <dsp:sp modelId="{3A7E58F0-A51F-48B1-A3E5-173DADEE42F2}">
      <dsp:nvSpPr>
        <dsp:cNvPr id="0" name=""/>
        <dsp:cNvSpPr/>
      </dsp:nvSpPr>
      <dsp:spPr>
        <a:xfrm>
          <a:off x="4035002" y="1784581"/>
          <a:ext cx="1649737" cy="10475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61294A-0817-4301-A4E8-22D82E11281B}">
      <dsp:nvSpPr>
        <dsp:cNvPr id="0" name=""/>
        <dsp:cNvSpPr/>
      </dsp:nvSpPr>
      <dsp:spPr>
        <a:xfrm>
          <a:off x="4218306" y="1958720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Must agree to PS&amp;R</a:t>
          </a:r>
        </a:p>
      </dsp:txBody>
      <dsp:txXfrm>
        <a:off x="4248989" y="1989403"/>
        <a:ext cx="1588371" cy="986217"/>
      </dsp:txXfrm>
    </dsp:sp>
    <dsp:sp modelId="{0F3C2383-7C5A-4B8D-8366-7103F3C72392}">
      <dsp:nvSpPr>
        <dsp:cNvPr id="0" name=""/>
        <dsp:cNvSpPr/>
      </dsp:nvSpPr>
      <dsp:spPr>
        <a:xfrm>
          <a:off x="4035002" y="257199"/>
          <a:ext cx="1649737" cy="10475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A7BFB3-D429-43BC-A727-2C2CFDE98DBA}">
      <dsp:nvSpPr>
        <dsp:cNvPr id="0" name=""/>
        <dsp:cNvSpPr/>
      </dsp:nvSpPr>
      <dsp:spPr>
        <a:xfrm>
          <a:off x="4218306" y="431338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Title XIX – Medicaid</a:t>
          </a:r>
        </a:p>
      </dsp:txBody>
      <dsp:txXfrm>
        <a:off x="4248989" y="462021"/>
        <a:ext cx="1588371" cy="986217"/>
      </dsp:txXfrm>
    </dsp:sp>
    <dsp:sp modelId="{ACF51779-4F49-459B-AFC1-225C37FA48E6}">
      <dsp:nvSpPr>
        <dsp:cNvPr id="0" name=""/>
        <dsp:cNvSpPr/>
      </dsp:nvSpPr>
      <dsp:spPr>
        <a:xfrm>
          <a:off x="6051347" y="257199"/>
          <a:ext cx="1649737" cy="10475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3DBD5-9BE9-4E6C-BBDB-5890F20E887B}">
      <dsp:nvSpPr>
        <dsp:cNvPr id="0" name=""/>
        <dsp:cNvSpPr/>
      </dsp:nvSpPr>
      <dsp:spPr>
        <a:xfrm>
          <a:off x="6234652" y="431338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Other  -</a:t>
          </a:r>
          <a:br>
            <a:rPr lang="en-US" sz="1300" kern="1200" dirty="0"/>
          </a:br>
          <a:r>
            <a:rPr lang="en-US" sz="1300" kern="1200" dirty="0"/>
            <a:t>Commercial</a:t>
          </a:r>
          <a:br>
            <a:rPr lang="en-US" sz="1300" kern="1200" dirty="0"/>
          </a:br>
          <a:r>
            <a:rPr lang="en-US" sz="1300" kern="1200" dirty="0"/>
            <a:t>Self Pay</a:t>
          </a:r>
          <a:br>
            <a:rPr lang="en-US" sz="1300" kern="1200" dirty="0"/>
          </a:br>
          <a:r>
            <a:rPr lang="en-US" sz="1300" kern="1200" dirty="0"/>
            <a:t>Medicare Advantage</a:t>
          </a:r>
        </a:p>
      </dsp:txBody>
      <dsp:txXfrm>
        <a:off x="6265335" y="462021"/>
        <a:ext cx="1588371" cy="9862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EEDB7-03AF-4E9C-914E-3DFFB138D7C2}">
      <dsp:nvSpPr>
        <dsp:cNvPr id="0" name=""/>
        <dsp:cNvSpPr/>
      </dsp:nvSpPr>
      <dsp:spPr>
        <a:xfrm>
          <a:off x="474" y="196883"/>
          <a:ext cx="1849635" cy="11097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Balance Sheet</a:t>
          </a:r>
          <a:br>
            <a:rPr lang="en-US" sz="1800" kern="1200"/>
          </a:br>
          <a:endParaRPr lang="en-US" sz="1800" kern="1200"/>
        </a:p>
      </dsp:txBody>
      <dsp:txXfrm>
        <a:off x="474" y="196883"/>
        <a:ext cx="1849635" cy="1109781"/>
      </dsp:txXfrm>
    </dsp:sp>
    <dsp:sp modelId="{7EA2CD99-CB7A-476C-9B0B-DFB0C07D7746}">
      <dsp:nvSpPr>
        <dsp:cNvPr id="0" name=""/>
        <dsp:cNvSpPr/>
      </dsp:nvSpPr>
      <dsp:spPr>
        <a:xfrm>
          <a:off x="2035073" y="196883"/>
          <a:ext cx="1849635" cy="1109781"/>
        </a:xfrm>
        <a:prstGeom prst="rect">
          <a:avLst/>
        </a:prstGeom>
        <a:gradFill rotWithShape="0">
          <a:gsLst>
            <a:gs pos="0">
              <a:schemeClr val="accent5">
                <a:hueOff val="-1307943"/>
                <a:satOff val="7781"/>
                <a:lumOff val="3137"/>
                <a:alphaOff val="0"/>
                <a:tint val="96000"/>
                <a:lumMod val="100000"/>
              </a:schemeClr>
            </a:gs>
            <a:gs pos="78000">
              <a:schemeClr val="accent5">
                <a:hueOff val="-1307943"/>
                <a:satOff val="7781"/>
                <a:lumOff val="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Profit and Loss Statement</a:t>
          </a:r>
          <a:br>
            <a:rPr lang="en-US" sz="1800" kern="1200"/>
          </a:br>
          <a:endParaRPr lang="en-US" sz="1800" kern="1200"/>
        </a:p>
      </dsp:txBody>
      <dsp:txXfrm>
        <a:off x="2035073" y="196883"/>
        <a:ext cx="1849635" cy="1109781"/>
      </dsp:txXfrm>
    </dsp:sp>
    <dsp:sp modelId="{52527910-355E-42DF-A11A-60248B86E58A}">
      <dsp:nvSpPr>
        <dsp:cNvPr id="0" name=""/>
        <dsp:cNvSpPr/>
      </dsp:nvSpPr>
      <dsp:spPr>
        <a:xfrm>
          <a:off x="1017774" y="1491628"/>
          <a:ext cx="1849635" cy="1109781"/>
        </a:xfrm>
        <a:prstGeom prst="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Trial Balance</a:t>
          </a:r>
        </a:p>
      </dsp:txBody>
      <dsp:txXfrm>
        <a:off x="1017774" y="1491628"/>
        <a:ext cx="1849635" cy="11097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C97AF-D5DC-4792-AFA9-2D1369F314BA}">
      <dsp:nvSpPr>
        <dsp:cNvPr id="0" name=""/>
        <dsp:cNvSpPr/>
      </dsp:nvSpPr>
      <dsp:spPr>
        <a:xfrm rot="10800000">
          <a:off x="0" y="0"/>
          <a:ext cx="8229600" cy="1143000"/>
        </a:xfrm>
        <a:prstGeom prst="trapezoid">
          <a:avLst>
            <a:gd name="adj" fmla="val 1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Healthcare Costs</a:t>
          </a:r>
        </a:p>
      </dsp:txBody>
      <dsp:txXfrm rot="-10800000">
        <a:off x="1440179" y="0"/>
        <a:ext cx="5349240" cy="1143000"/>
      </dsp:txXfrm>
    </dsp:sp>
    <dsp:sp modelId="{13C75CBB-E5D9-46AB-99B0-049CE8EB60A0}">
      <dsp:nvSpPr>
        <dsp:cNvPr id="0" name=""/>
        <dsp:cNvSpPr/>
      </dsp:nvSpPr>
      <dsp:spPr>
        <a:xfrm rot="10800000">
          <a:off x="1371599" y="1143000"/>
          <a:ext cx="5486400" cy="1143000"/>
        </a:xfrm>
        <a:prstGeom prst="trapezoid">
          <a:avLst>
            <a:gd name="adj" fmla="val 1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Overhead</a:t>
          </a:r>
        </a:p>
      </dsp:txBody>
      <dsp:txXfrm rot="-10800000">
        <a:off x="2331719" y="1143000"/>
        <a:ext cx="3566160" cy="1143000"/>
      </dsp:txXfrm>
    </dsp:sp>
    <dsp:sp modelId="{B796CA46-47CD-4B5D-BA25-9E5F916CEA1E}">
      <dsp:nvSpPr>
        <dsp:cNvPr id="0" name=""/>
        <dsp:cNvSpPr/>
      </dsp:nvSpPr>
      <dsp:spPr>
        <a:xfrm rot="10800000">
          <a:off x="2743199" y="2286000"/>
          <a:ext cx="2743200" cy="1143000"/>
        </a:xfrm>
        <a:prstGeom prst="trapezoid">
          <a:avLst>
            <a:gd name="adj" fmla="val 1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Non-RHC</a:t>
          </a:r>
        </a:p>
      </dsp:txBody>
      <dsp:txXfrm rot="-10800000">
        <a:off x="2743199" y="2286000"/>
        <a:ext cx="2743200" cy="114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5C776-4A04-4CDC-9BB5-4C6E6AFBEC7E}">
      <dsp:nvSpPr>
        <dsp:cNvPr id="0" name=""/>
        <dsp:cNvSpPr/>
      </dsp:nvSpPr>
      <dsp:spPr>
        <a:xfrm>
          <a:off x="5572870" y="1256699"/>
          <a:ext cx="1156433" cy="55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052"/>
              </a:lnTo>
              <a:lnTo>
                <a:pt x="1156433" y="375052"/>
              </a:lnTo>
              <a:lnTo>
                <a:pt x="1156433" y="550357"/>
              </a:lnTo>
            </a:path>
          </a:pathLst>
        </a:cu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C277-A468-4D48-9AC4-7C98296C952C}">
      <dsp:nvSpPr>
        <dsp:cNvPr id="0" name=""/>
        <dsp:cNvSpPr/>
      </dsp:nvSpPr>
      <dsp:spPr>
        <a:xfrm>
          <a:off x="4416436" y="1256699"/>
          <a:ext cx="1156433" cy="550357"/>
        </a:xfrm>
        <a:custGeom>
          <a:avLst/>
          <a:gdLst/>
          <a:ahLst/>
          <a:cxnLst/>
          <a:rect l="0" t="0" r="0" b="0"/>
          <a:pathLst>
            <a:path>
              <a:moveTo>
                <a:pt x="1156433" y="0"/>
              </a:moveTo>
              <a:lnTo>
                <a:pt x="1156433" y="375052"/>
              </a:lnTo>
              <a:lnTo>
                <a:pt x="0" y="375052"/>
              </a:lnTo>
              <a:lnTo>
                <a:pt x="0" y="550357"/>
              </a:lnTo>
            </a:path>
          </a:pathLst>
        </a:cu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2A09D-5274-4D87-8717-73E4F992488F}">
      <dsp:nvSpPr>
        <dsp:cNvPr id="0" name=""/>
        <dsp:cNvSpPr/>
      </dsp:nvSpPr>
      <dsp:spPr>
        <a:xfrm>
          <a:off x="962" y="55059"/>
          <a:ext cx="1892345" cy="1201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A8C4E7-324B-4567-BA9D-4E77337B16AD}">
      <dsp:nvSpPr>
        <dsp:cNvPr id="0" name=""/>
        <dsp:cNvSpPr/>
      </dsp:nvSpPr>
      <dsp:spPr>
        <a:xfrm>
          <a:off x="211223" y="254807"/>
          <a:ext cx="1892345" cy="1201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Reconciles </a:t>
          </a:r>
          <a:r>
            <a:rPr lang="en-US" sz="1500" kern="1200" dirty="0"/>
            <a:t>Medicare’s interim payment method to actual cost per visit </a:t>
          </a:r>
        </a:p>
      </dsp:txBody>
      <dsp:txXfrm>
        <a:off x="246418" y="290002"/>
        <a:ext cx="1821955" cy="1131249"/>
      </dsp:txXfrm>
    </dsp:sp>
    <dsp:sp modelId="{A7EABAD0-09C5-47D6-9B60-18E273B1906D}">
      <dsp:nvSpPr>
        <dsp:cNvPr id="0" name=""/>
        <dsp:cNvSpPr/>
      </dsp:nvSpPr>
      <dsp:spPr>
        <a:xfrm>
          <a:off x="2313829" y="55059"/>
          <a:ext cx="1892345" cy="1201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AAB585-EB49-480E-B62A-3C555E3F4586}">
      <dsp:nvSpPr>
        <dsp:cNvPr id="0" name=""/>
        <dsp:cNvSpPr/>
      </dsp:nvSpPr>
      <dsp:spPr>
        <a:xfrm>
          <a:off x="2524090" y="254807"/>
          <a:ext cx="1892345" cy="1201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Determines </a:t>
          </a:r>
          <a:r>
            <a:rPr lang="en-US" sz="1500" b="1" kern="1200" dirty="0"/>
            <a:t>future interim payment</a:t>
          </a:r>
          <a:r>
            <a:rPr lang="en-US" sz="1500" kern="1200" dirty="0"/>
            <a:t> rates</a:t>
          </a:r>
        </a:p>
      </dsp:txBody>
      <dsp:txXfrm>
        <a:off x="2559285" y="290002"/>
        <a:ext cx="1821955" cy="1131249"/>
      </dsp:txXfrm>
    </dsp:sp>
    <dsp:sp modelId="{44AE7F75-1A1F-4A1B-BD4F-104417F31817}">
      <dsp:nvSpPr>
        <dsp:cNvPr id="0" name=""/>
        <dsp:cNvSpPr/>
      </dsp:nvSpPr>
      <dsp:spPr>
        <a:xfrm>
          <a:off x="4626697" y="55059"/>
          <a:ext cx="1892345" cy="1201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E050AD-3358-41D0-8DA5-54339AE4186F}">
      <dsp:nvSpPr>
        <dsp:cNvPr id="0" name=""/>
        <dsp:cNvSpPr/>
      </dsp:nvSpPr>
      <dsp:spPr>
        <a:xfrm>
          <a:off x="4836957" y="254807"/>
          <a:ext cx="1892345" cy="1201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It is where you </a:t>
          </a:r>
          <a:r>
            <a:rPr lang="en-US" sz="1500" b="1" kern="1200"/>
            <a:t>get paid </a:t>
          </a:r>
          <a:r>
            <a:rPr lang="en-US" sz="1500" kern="1200"/>
            <a:t>for:</a:t>
          </a:r>
        </a:p>
      </dsp:txBody>
      <dsp:txXfrm>
        <a:off x="4872152" y="290002"/>
        <a:ext cx="1821955" cy="1131249"/>
      </dsp:txXfrm>
    </dsp:sp>
    <dsp:sp modelId="{C1E7B90C-A481-4157-9876-C96A19EE88D2}">
      <dsp:nvSpPr>
        <dsp:cNvPr id="0" name=""/>
        <dsp:cNvSpPr/>
      </dsp:nvSpPr>
      <dsp:spPr>
        <a:xfrm>
          <a:off x="3470263" y="1807056"/>
          <a:ext cx="1892345" cy="1201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AD8FD0-FB85-4133-B619-9D5A06AEA373}">
      <dsp:nvSpPr>
        <dsp:cNvPr id="0" name=""/>
        <dsp:cNvSpPr/>
      </dsp:nvSpPr>
      <dsp:spPr>
        <a:xfrm>
          <a:off x="3680524" y="2006804"/>
          <a:ext cx="1892345" cy="1201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Pneumococcal and Influenza </a:t>
          </a:r>
          <a:r>
            <a:rPr lang="en-US" sz="1500" b="1" kern="1200"/>
            <a:t>vaccine costs</a:t>
          </a:r>
          <a:endParaRPr lang="en-US" sz="1500" kern="1200"/>
        </a:p>
      </dsp:txBody>
      <dsp:txXfrm>
        <a:off x="3715719" y="2041999"/>
        <a:ext cx="1821955" cy="1131249"/>
      </dsp:txXfrm>
    </dsp:sp>
    <dsp:sp modelId="{771A7699-A980-4CEF-886A-6949875EBD0A}">
      <dsp:nvSpPr>
        <dsp:cNvPr id="0" name=""/>
        <dsp:cNvSpPr/>
      </dsp:nvSpPr>
      <dsp:spPr>
        <a:xfrm>
          <a:off x="5783130" y="1807056"/>
          <a:ext cx="1892345" cy="1201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D3D74B-6433-460A-8C30-67CF82C94D4E}">
      <dsp:nvSpPr>
        <dsp:cNvPr id="0" name=""/>
        <dsp:cNvSpPr/>
      </dsp:nvSpPr>
      <dsp:spPr>
        <a:xfrm>
          <a:off x="5993391" y="2006804"/>
          <a:ext cx="1892345" cy="1201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Medicare </a:t>
          </a:r>
          <a:r>
            <a:rPr lang="en-US" sz="1500" b="1" kern="1200"/>
            <a:t>Bad Debt</a:t>
          </a:r>
          <a:endParaRPr lang="en-US" sz="1500" kern="1200"/>
        </a:p>
      </dsp:txBody>
      <dsp:txXfrm>
        <a:off x="6028586" y="2041999"/>
        <a:ext cx="1821955" cy="11312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22BD-85EB-44B7-A226-672809DBC162}">
      <dsp:nvSpPr>
        <dsp:cNvPr id="0" name=""/>
        <dsp:cNvSpPr/>
      </dsp:nvSpPr>
      <dsp:spPr>
        <a:xfrm>
          <a:off x="1307004" y="180"/>
          <a:ext cx="2510804" cy="15064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Compensation for healthcare staff</a:t>
          </a:r>
          <a:br>
            <a:rPr lang="en-US" sz="2000" kern="1200"/>
          </a:br>
          <a:endParaRPr lang="en-US" sz="2000" kern="1200"/>
        </a:p>
      </dsp:txBody>
      <dsp:txXfrm>
        <a:off x="1307004" y="180"/>
        <a:ext cx="2510804" cy="1506482"/>
      </dsp:txXfrm>
    </dsp:sp>
    <dsp:sp modelId="{34C21E31-5FBE-4434-A17C-E08CDF6B2229}">
      <dsp:nvSpPr>
        <dsp:cNvPr id="0" name=""/>
        <dsp:cNvSpPr/>
      </dsp:nvSpPr>
      <dsp:spPr>
        <a:xfrm>
          <a:off x="4068890" y="180"/>
          <a:ext cx="2510804" cy="1506482"/>
        </a:xfrm>
        <a:prstGeom prst="rect">
          <a:avLst/>
        </a:prstGeom>
        <a:solidFill>
          <a:schemeClr val="accent5">
            <a:hueOff val="-871962"/>
            <a:satOff val="5188"/>
            <a:lumOff val="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Compensation for physician supervision</a:t>
          </a:r>
          <a:br>
            <a:rPr lang="en-US" sz="2000" kern="1200"/>
          </a:br>
          <a:endParaRPr lang="en-US" sz="2000" kern="1200"/>
        </a:p>
      </dsp:txBody>
      <dsp:txXfrm>
        <a:off x="4068890" y="180"/>
        <a:ext cx="2510804" cy="1506482"/>
      </dsp:txXfrm>
    </dsp:sp>
    <dsp:sp modelId="{E6C2476C-0058-44BA-978A-D0C6D88200B6}">
      <dsp:nvSpPr>
        <dsp:cNvPr id="0" name=""/>
        <dsp:cNvSpPr/>
      </dsp:nvSpPr>
      <dsp:spPr>
        <a:xfrm>
          <a:off x="1307004" y="1757744"/>
          <a:ext cx="2510804" cy="1506482"/>
        </a:xfrm>
        <a:prstGeom prst="rect">
          <a:avLst/>
        </a:prstGeom>
        <a:solidFill>
          <a:schemeClr val="accent5">
            <a:hueOff val="-1743925"/>
            <a:satOff val="10375"/>
            <a:lumOff val="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Medical Supplies</a:t>
          </a:r>
          <a:br>
            <a:rPr lang="en-US" sz="2000" kern="1200"/>
          </a:br>
          <a:endParaRPr lang="en-US" sz="2000" kern="1200"/>
        </a:p>
      </dsp:txBody>
      <dsp:txXfrm>
        <a:off x="1307004" y="1757744"/>
        <a:ext cx="2510804" cy="1506482"/>
      </dsp:txXfrm>
    </dsp:sp>
    <dsp:sp modelId="{F15B65E5-89D6-47A6-813F-E326295C9707}">
      <dsp:nvSpPr>
        <dsp:cNvPr id="0" name=""/>
        <dsp:cNvSpPr/>
      </dsp:nvSpPr>
      <dsp:spPr>
        <a:xfrm>
          <a:off x="4068890" y="1757744"/>
          <a:ext cx="2510804" cy="1506482"/>
        </a:xfrm>
        <a:prstGeom prst="rect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Malpractice/License fees/CME </a:t>
          </a:r>
        </a:p>
      </dsp:txBody>
      <dsp:txXfrm>
        <a:off x="4068890" y="1757744"/>
        <a:ext cx="2510804" cy="150648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AF076-B167-48FE-B9CC-BF338AE95A16}">
      <dsp:nvSpPr>
        <dsp:cNvPr id="0" name=""/>
        <dsp:cNvSpPr/>
      </dsp:nvSpPr>
      <dsp:spPr>
        <a:xfrm>
          <a:off x="459700" y="1238"/>
          <a:ext cx="2070258" cy="12421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Malpractice and other insurance (Premium can not exceed amount of aggregate coverage)</a:t>
          </a:r>
          <a:br>
            <a:rPr lang="en-US" sz="1400" kern="1200"/>
          </a:br>
          <a:endParaRPr lang="en-US" sz="1400" kern="1200"/>
        </a:p>
      </dsp:txBody>
      <dsp:txXfrm>
        <a:off x="459700" y="1238"/>
        <a:ext cx="2070258" cy="1242155"/>
      </dsp:txXfrm>
    </dsp:sp>
    <dsp:sp modelId="{3340960F-8DD0-4051-ACC6-318F2AB60F6D}">
      <dsp:nvSpPr>
        <dsp:cNvPr id="0" name=""/>
        <dsp:cNvSpPr/>
      </dsp:nvSpPr>
      <dsp:spPr>
        <a:xfrm>
          <a:off x="2743195" y="0"/>
          <a:ext cx="2070258" cy="12421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Professional Dues and Subscriptions</a:t>
          </a:r>
          <a:br>
            <a:rPr lang="en-US" sz="1400" kern="1200"/>
          </a:br>
          <a:endParaRPr lang="en-US" sz="1400" kern="1200"/>
        </a:p>
      </dsp:txBody>
      <dsp:txXfrm>
        <a:off x="2743195" y="0"/>
        <a:ext cx="2070258" cy="1242155"/>
      </dsp:txXfrm>
    </dsp:sp>
    <dsp:sp modelId="{D8392B74-62F3-4923-BC75-7B05D03B198E}">
      <dsp:nvSpPr>
        <dsp:cNvPr id="0" name=""/>
        <dsp:cNvSpPr/>
      </dsp:nvSpPr>
      <dsp:spPr>
        <a:xfrm>
          <a:off x="459700" y="1450419"/>
          <a:ext cx="2070258" cy="12421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Medical Supplies</a:t>
          </a:r>
          <a:br>
            <a:rPr lang="en-US" sz="1400" kern="1200"/>
          </a:br>
          <a:endParaRPr lang="en-US" sz="1400" kern="1200"/>
        </a:p>
      </dsp:txBody>
      <dsp:txXfrm>
        <a:off x="459700" y="1450419"/>
        <a:ext cx="2070258" cy="1242155"/>
      </dsp:txXfrm>
    </dsp:sp>
    <dsp:sp modelId="{9BD76CBB-42B3-4282-9009-26D9EACCE05B}">
      <dsp:nvSpPr>
        <dsp:cNvPr id="0" name=""/>
        <dsp:cNvSpPr/>
      </dsp:nvSpPr>
      <dsp:spPr>
        <a:xfrm>
          <a:off x="2736984" y="1450419"/>
          <a:ext cx="2070258" cy="12421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Flu and Pneumo Vaccines</a:t>
          </a:r>
          <a:br>
            <a:rPr lang="en-US" sz="1400" kern="1200"/>
          </a:br>
          <a:endParaRPr lang="en-US" sz="1400" kern="1200"/>
        </a:p>
      </dsp:txBody>
      <dsp:txXfrm>
        <a:off x="2736984" y="1450419"/>
        <a:ext cx="2070258" cy="1242155"/>
      </dsp:txXfrm>
    </dsp:sp>
    <dsp:sp modelId="{22A45FBA-AE96-4B80-BF88-8C7BAFB456CB}">
      <dsp:nvSpPr>
        <dsp:cNvPr id="0" name=""/>
        <dsp:cNvSpPr/>
      </dsp:nvSpPr>
      <dsp:spPr>
        <a:xfrm>
          <a:off x="1598342" y="2899600"/>
          <a:ext cx="2070258" cy="124215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Transportation of Health Center Personnel between clinics or other healthcare locations</a:t>
          </a:r>
        </a:p>
      </dsp:txBody>
      <dsp:txXfrm>
        <a:off x="1598342" y="2899600"/>
        <a:ext cx="2070258" cy="124215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2EE4C-9E59-4535-B5A1-0AAE2216A6C1}">
      <dsp:nvSpPr>
        <dsp:cNvPr id="0" name=""/>
        <dsp:cNvSpPr/>
      </dsp:nvSpPr>
      <dsp:spPr>
        <a:xfrm>
          <a:off x="270427" y="801712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93B3B-41C5-4D53-ADE7-92C735206BE3}">
      <dsp:nvSpPr>
        <dsp:cNvPr id="0" name=""/>
        <dsp:cNvSpPr/>
      </dsp:nvSpPr>
      <dsp:spPr>
        <a:xfrm>
          <a:off x="450268" y="981554"/>
          <a:ext cx="484189" cy="484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47768-6421-4A56-AE50-0FAE7DB2AAB1}">
      <dsp:nvSpPr>
        <dsp:cNvPr id="0" name=""/>
        <dsp:cNvSpPr/>
      </dsp:nvSpPr>
      <dsp:spPr>
        <a:xfrm>
          <a:off x="664" y="1908431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Rent</a:t>
          </a:r>
          <a:br>
            <a:rPr lang="en-US" sz="1200" kern="1200"/>
          </a:br>
          <a:endParaRPr lang="en-US" sz="1200" kern="1200"/>
        </a:p>
      </dsp:txBody>
      <dsp:txXfrm>
        <a:off x="664" y="1908431"/>
        <a:ext cx="1383398" cy="553359"/>
      </dsp:txXfrm>
    </dsp:sp>
    <dsp:sp modelId="{7D042DC0-19C6-4BFB-A917-4764FF5C48F2}">
      <dsp:nvSpPr>
        <dsp:cNvPr id="0" name=""/>
        <dsp:cNvSpPr/>
      </dsp:nvSpPr>
      <dsp:spPr>
        <a:xfrm>
          <a:off x="1895920" y="801712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BBD64-7AA5-4996-93A3-B39B0ABF6CAE}">
      <dsp:nvSpPr>
        <dsp:cNvPr id="0" name=""/>
        <dsp:cNvSpPr/>
      </dsp:nvSpPr>
      <dsp:spPr>
        <a:xfrm>
          <a:off x="2075762" y="981554"/>
          <a:ext cx="484189" cy="484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FF09C-01D4-446B-8FF2-998BCAC80880}">
      <dsp:nvSpPr>
        <dsp:cNvPr id="0" name=""/>
        <dsp:cNvSpPr/>
      </dsp:nvSpPr>
      <dsp:spPr>
        <a:xfrm>
          <a:off x="1626157" y="1908431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Insurance</a:t>
          </a:r>
          <a:br>
            <a:rPr lang="en-US" sz="1200" kern="1200"/>
          </a:br>
          <a:endParaRPr lang="en-US" sz="1200" kern="1200"/>
        </a:p>
      </dsp:txBody>
      <dsp:txXfrm>
        <a:off x="1626157" y="1908431"/>
        <a:ext cx="1383398" cy="553359"/>
      </dsp:txXfrm>
    </dsp:sp>
    <dsp:sp modelId="{FD88EB16-0DFA-44FC-BA2D-B848DF607822}">
      <dsp:nvSpPr>
        <dsp:cNvPr id="0" name=""/>
        <dsp:cNvSpPr/>
      </dsp:nvSpPr>
      <dsp:spPr>
        <a:xfrm>
          <a:off x="3521413" y="801712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24D70-3033-4829-A124-0BFC6011C998}">
      <dsp:nvSpPr>
        <dsp:cNvPr id="0" name=""/>
        <dsp:cNvSpPr/>
      </dsp:nvSpPr>
      <dsp:spPr>
        <a:xfrm>
          <a:off x="3701255" y="981554"/>
          <a:ext cx="484189" cy="484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3564A-5C8D-4A22-ACCA-7EA35F9B0421}">
      <dsp:nvSpPr>
        <dsp:cNvPr id="0" name=""/>
        <dsp:cNvSpPr/>
      </dsp:nvSpPr>
      <dsp:spPr>
        <a:xfrm>
          <a:off x="3251650" y="1908431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Interest on Mortgage </a:t>
          </a:r>
          <a:br>
            <a:rPr lang="en-US" sz="1200" kern="1200"/>
          </a:br>
          <a:endParaRPr lang="en-US" sz="1200" kern="1200"/>
        </a:p>
      </dsp:txBody>
      <dsp:txXfrm>
        <a:off x="3251650" y="1908431"/>
        <a:ext cx="1383398" cy="553359"/>
      </dsp:txXfrm>
    </dsp:sp>
    <dsp:sp modelId="{55973438-C489-4A04-946E-C8D5020759F9}">
      <dsp:nvSpPr>
        <dsp:cNvPr id="0" name=""/>
        <dsp:cNvSpPr/>
      </dsp:nvSpPr>
      <dsp:spPr>
        <a:xfrm>
          <a:off x="5146906" y="801712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8FF16-2F1F-4ED9-861D-DFD6FCF6AD43}">
      <dsp:nvSpPr>
        <dsp:cNvPr id="0" name=""/>
        <dsp:cNvSpPr/>
      </dsp:nvSpPr>
      <dsp:spPr>
        <a:xfrm>
          <a:off x="5326748" y="981554"/>
          <a:ext cx="484189" cy="4841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1A20B-49F2-48B3-921D-5C0BE367C511}">
      <dsp:nvSpPr>
        <dsp:cNvPr id="0" name=""/>
        <dsp:cNvSpPr/>
      </dsp:nvSpPr>
      <dsp:spPr>
        <a:xfrm>
          <a:off x="4877143" y="1908431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Utilities</a:t>
          </a:r>
          <a:br>
            <a:rPr lang="en-US" sz="1200" kern="1200"/>
          </a:br>
          <a:endParaRPr lang="en-US" sz="1200" kern="1200"/>
        </a:p>
      </dsp:txBody>
      <dsp:txXfrm>
        <a:off x="4877143" y="1908431"/>
        <a:ext cx="1383398" cy="553359"/>
      </dsp:txXfrm>
    </dsp:sp>
    <dsp:sp modelId="{25DEC8C8-428A-4C73-9C8D-21DE2853749F}">
      <dsp:nvSpPr>
        <dsp:cNvPr id="0" name=""/>
        <dsp:cNvSpPr/>
      </dsp:nvSpPr>
      <dsp:spPr>
        <a:xfrm>
          <a:off x="6772399" y="801712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78BAD-A854-4213-9769-C88AD4307754}">
      <dsp:nvSpPr>
        <dsp:cNvPr id="0" name=""/>
        <dsp:cNvSpPr/>
      </dsp:nvSpPr>
      <dsp:spPr>
        <a:xfrm>
          <a:off x="6952241" y="981554"/>
          <a:ext cx="484189" cy="4841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21F5D-B883-410D-8FDC-924C24C1F168}">
      <dsp:nvSpPr>
        <dsp:cNvPr id="0" name=""/>
        <dsp:cNvSpPr/>
      </dsp:nvSpPr>
      <dsp:spPr>
        <a:xfrm>
          <a:off x="6502637" y="1908431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Other building expenses</a:t>
          </a:r>
        </a:p>
      </dsp:txBody>
      <dsp:txXfrm>
        <a:off x="6502637" y="1908431"/>
        <a:ext cx="1383398" cy="55335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A66BE-0C2C-4040-BD47-B03DAD91B778}">
      <dsp:nvSpPr>
        <dsp:cNvPr id="0" name=""/>
        <dsp:cNvSpPr/>
      </dsp:nvSpPr>
      <dsp:spPr>
        <a:xfrm>
          <a:off x="270427" y="801712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375AA-9C01-4666-AAAE-D4D4A24BC2D4}">
      <dsp:nvSpPr>
        <dsp:cNvPr id="0" name=""/>
        <dsp:cNvSpPr/>
      </dsp:nvSpPr>
      <dsp:spPr>
        <a:xfrm>
          <a:off x="450268" y="981554"/>
          <a:ext cx="484189" cy="484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C2FA9-9486-4455-9AEB-6DAD6F7C1824}">
      <dsp:nvSpPr>
        <dsp:cNvPr id="0" name=""/>
        <dsp:cNvSpPr/>
      </dsp:nvSpPr>
      <dsp:spPr>
        <a:xfrm>
          <a:off x="664" y="1908431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Office salaries</a:t>
          </a:r>
          <a:br>
            <a:rPr lang="en-US" sz="1100" kern="1200"/>
          </a:br>
          <a:endParaRPr lang="en-US" sz="1100" kern="1200"/>
        </a:p>
      </dsp:txBody>
      <dsp:txXfrm>
        <a:off x="664" y="1908431"/>
        <a:ext cx="1383398" cy="553359"/>
      </dsp:txXfrm>
    </dsp:sp>
    <dsp:sp modelId="{6653A592-B005-409D-8EEC-63B724AF2056}">
      <dsp:nvSpPr>
        <dsp:cNvPr id="0" name=""/>
        <dsp:cNvSpPr/>
      </dsp:nvSpPr>
      <dsp:spPr>
        <a:xfrm>
          <a:off x="1895920" y="801712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7D53E-C37B-403F-8546-5669CA40511D}">
      <dsp:nvSpPr>
        <dsp:cNvPr id="0" name=""/>
        <dsp:cNvSpPr/>
      </dsp:nvSpPr>
      <dsp:spPr>
        <a:xfrm>
          <a:off x="2075762" y="981554"/>
          <a:ext cx="484189" cy="484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58382-66EC-47D6-8663-0666B83EEE0D}">
      <dsp:nvSpPr>
        <dsp:cNvPr id="0" name=""/>
        <dsp:cNvSpPr/>
      </dsp:nvSpPr>
      <dsp:spPr>
        <a:xfrm>
          <a:off x="1626157" y="1908431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Office supplies</a:t>
          </a:r>
          <a:br>
            <a:rPr lang="en-US" sz="1100" kern="1200"/>
          </a:br>
          <a:endParaRPr lang="en-US" sz="1100" kern="1200"/>
        </a:p>
      </dsp:txBody>
      <dsp:txXfrm>
        <a:off x="1626157" y="1908431"/>
        <a:ext cx="1383398" cy="553359"/>
      </dsp:txXfrm>
    </dsp:sp>
    <dsp:sp modelId="{B3DDDA15-85B7-4E7A-8916-8D32B3863F9B}">
      <dsp:nvSpPr>
        <dsp:cNvPr id="0" name=""/>
        <dsp:cNvSpPr/>
      </dsp:nvSpPr>
      <dsp:spPr>
        <a:xfrm>
          <a:off x="3521413" y="801712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F4D84-A243-4081-9C0D-22ABB7943855}">
      <dsp:nvSpPr>
        <dsp:cNvPr id="0" name=""/>
        <dsp:cNvSpPr/>
      </dsp:nvSpPr>
      <dsp:spPr>
        <a:xfrm>
          <a:off x="3701255" y="981554"/>
          <a:ext cx="484189" cy="484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F3A8F-AACA-40AC-9935-B7D3188E2F0D}">
      <dsp:nvSpPr>
        <dsp:cNvPr id="0" name=""/>
        <dsp:cNvSpPr/>
      </dsp:nvSpPr>
      <dsp:spPr>
        <a:xfrm>
          <a:off x="3251650" y="1908431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Legal/Accounting</a:t>
          </a:r>
          <a:br>
            <a:rPr lang="en-US" sz="1100" kern="1200"/>
          </a:br>
          <a:endParaRPr lang="en-US" sz="1100" kern="1200"/>
        </a:p>
      </dsp:txBody>
      <dsp:txXfrm>
        <a:off x="3251650" y="1908431"/>
        <a:ext cx="1383398" cy="553359"/>
      </dsp:txXfrm>
    </dsp:sp>
    <dsp:sp modelId="{599CE7F0-9117-4879-A861-C0CB8353D54A}">
      <dsp:nvSpPr>
        <dsp:cNvPr id="0" name=""/>
        <dsp:cNvSpPr/>
      </dsp:nvSpPr>
      <dsp:spPr>
        <a:xfrm>
          <a:off x="5146906" y="801712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523A3-D5CF-4D17-9947-C98B1490820A}">
      <dsp:nvSpPr>
        <dsp:cNvPr id="0" name=""/>
        <dsp:cNvSpPr/>
      </dsp:nvSpPr>
      <dsp:spPr>
        <a:xfrm>
          <a:off x="5326748" y="981554"/>
          <a:ext cx="484189" cy="4841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2E2B4-5363-44F2-9B57-A7480A6662F1}">
      <dsp:nvSpPr>
        <dsp:cNvPr id="0" name=""/>
        <dsp:cNvSpPr/>
      </dsp:nvSpPr>
      <dsp:spPr>
        <a:xfrm>
          <a:off x="4877143" y="1908431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Telephone/IT costs</a:t>
          </a:r>
          <a:br>
            <a:rPr lang="en-US" sz="1100" kern="1200"/>
          </a:br>
          <a:endParaRPr lang="en-US" sz="1100" kern="1200"/>
        </a:p>
      </dsp:txBody>
      <dsp:txXfrm>
        <a:off x="4877143" y="1908431"/>
        <a:ext cx="1383398" cy="553359"/>
      </dsp:txXfrm>
    </dsp:sp>
    <dsp:sp modelId="{49DA63AA-046C-4240-8E2C-4BA6A99911E4}">
      <dsp:nvSpPr>
        <dsp:cNvPr id="0" name=""/>
        <dsp:cNvSpPr/>
      </dsp:nvSpPr>
      <dsp:spPr>
        <a:xfrm>
          <a:off x="6772399" y="801712"/>
          <a:ext cx="843873" cy="843873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C386E-30E9-4677-9B34-68B1C4441207}">
      <dsp:nvSpPr>
        <dsp:cNvPr id="0" name=""/>
        <dsp:cNvSpPr/>
      </dsp:nvSpPr>
      <dsp:spPr>
        <a:xfrm>
          <a:off x="6952241" y="981554"/>
          <a:ext cx="484189" cy="4841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B8943-0708-41EA-80E7-D83631BC7055}">
      <dsp:nvSpPr>
        <dsp:cNvPr id="0" name=""/>
        <dsp:cNvSpPr/>
      </dsp:nvSpPr>
      <dsp:spPr>
        <a:xfrm>
          <a:off x="6502637" y="1908431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Other administrative costs</a:t>
          </a:r>
        </a:p>
      </dsp:txBody>
      <dsp:txXfrm>
        <a:off x="6502637" y="1908431"/>
        <a:ext cx="1383398" cy="55335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AC76D-E89A-4687-94A8-C966863874D6}">
      <dsp:nvSpPr>
        <dsp:cNvPr id="0" name=""/>
        <dsp:cNvSpPr/>
      </dsp:nvSpPr>
      <dsp:spPr>
        <a:xfrm>
          <a:off x="2711219" y="743"/>
          <a:ext cx="1765363" cy="8826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Overhead</a:t>
          </a:r>
        </a:p>
      </dsp:txBody>
      <dsp:txXfrm>
        <a:off x="2737072" y="26596"/>
        <a:ext cx="1713657" cy="830975"/>
      </dsp:txXfrm>
    </dsp:sp>
    <dsp:sp modelId="{F0EB3E72-A319-4316-B2F4-AB5DB031F1DA}">
      <dsp:nvSpPr>
        <dsp:cNvPr id="0" name=""/>
        <dsp:cNvSpPr/>
      </dsp:nvSpPr>
      <dsp:spPr>
        <a:xfrm rot="3600000">
          <a:off x="3862981" y="1549315"/>
          <a:ext cx="918725" cy="3089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955662" y="1611103"/>
        <a:ext cx="733363" cy="185362"/>
      </dsp:txXfrm>
    </dsp:sp>
    <dsp:sp modelId="{6EAC2BD0-14FD-4FAD-B8D9-4BE83F1EEF66}">
      <dsp:nvSpPr>
        <dsp:cNvPr id="0" name=""/>
        <dsp:cNvSpPr/>
      </dsp:nvSpPr>
      <dsp:spPr>
        <a:xfrm>
          <a:off x="4168104" y="2524143"/>
          <a:ext cx="1765363" cy="8826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Non-RHC</a:t>
          </a:r>
        </a:p>
      </dsp:txBody>
      <dsp:txXfrm>
        <a:off x="4193957" y="2549996"/>
        <a:ext cx="1713657" cy="830975"/>
      </dsp:txXfrm>
    </dsp:sp>
    <dsp:sp modelId="{37233836-B687-4068-A0C6-9C3742B4D9FC}">
      <dsp:nvSpPr>
        <dsp:cNvPr id="0" name=""/>
        <dsp:cNvSpPr/>
      </dsp:nvSpPr>
      <dsp:spPr>
        <a:xfrm rot="10800000">
          <a:off x="3134538" y="2811014"/>
          <a:ext cx="918725" cy="3089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solidFill>
                <a:schemeClr val="tx1"/>
              </a:solidFill>
            </a:rPr>
            <a:t>RHC costs</a:t>
          </a:r>
        </a:p>
      </dsp:txBody>
      <dsp:txXfrm rot="10800000">
        <a:off x="3227219" y="2872802"/>
        <a:ext cx="733363" cy="185362"/>
      </dsp:txXfrm>
    </dsp:sp>
    <dsp:sp modelId="{E98B9C07-A5DA-42CB-8AFE-2DF2D9EF100A}">
      <dsp:nvSpPr>
        <dsp:cNvPr id="0" name=""/>
        <dsp:cNvSpPr/>
      </dsp:nvSpPr>
      <dsp:spPr>
        <a:xfrm>
          <a:off x="1254334" y="2524143"/>
          <a:ext cx="1765363" cy="8826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Healthcare</a:t>
          </a:r>
        </a:p>
      </dsp:txBody>
      <dsp:txXfrm>
        <a:off x="1280187" y="2549996"/>
        <a:ext cx="1713657" cy="830975"/>
      </dsp:txXfrm>
    </dsp:sp>
    <dsp:sp modelId="{0E98BB1C-E5EE-4203-B3AA-8EBB6A79C669}">
      <dsp:nvSpPr>
        <dsp:cNvPr id="0" name=""/>
        <dsp:cNvSpPr/>
      </dsp:nvSpPr>
      <dsp:spPr>
        <a:xfrm rot="18000000">
          <a:off x="2406096" y="1549315"/>
          <a:ext cx="918725" cy="30893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2498777" y="1611103"/>
        <a:ext cx="733363" cy="18536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38C35-32FC-421A-AE1B-082A25C7E4DB}">
      <dsp:nvSpPr>
        <dsp:cNvPr id="0" name=""/>
        <dsp:cNvSpPr/>
      </dsp:nvSpPr>
      <dsp:spPr>
        <a:xfrm>
          <a:off x="0" y="492126"/>
          <a:ext cx="749260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BDB5C-92EF-4BA8-9125-AF7818EC3627}">
      <dsp:nvSpPr>
        <dsp:cNvPr id="0" name=""/>
        <dsp:cNvSpPr/>
      </dsp:nvSpPr>
      <dsp:spPr>
        <a:xfrm>
          <a:off x="374630" y="241206"/>
          <a:ext cx="524482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242" tIns="0" rIns="1982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Only include items that use overhead!</a:t>
          </a:r>
          <a:br>
            <a:rPr lang="en-US" sz="1700" kern="1200"/>
          </a:br>
          <a:endParaRPr lang="en-US" sz="1700" kern="1200"/>
        </a:p>
      </dsp:txBody>
      <dsp:txXfrm>
        <a:off x="399128" y="265704"/>
        <a:ext cx="5195826" cy="452844"/>
      </dsp:txXfrm>
    </dsp:sp>
    <dsp:sp modelId="{24EF6CBE-0196-4420-84AD-0D2AF4663749}">
      <dsp:nvSpPr>
        <dsp:cNvPr id="0" name=""/>
        <dsp:cNvSpPr/>
      </dsp:nvSpPr>
      <dsp:spPr>
        <a:xfrm>
          <a:off x="0" y="1263247"/>
          <a:ext cx="7492604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1509" tIns="354076" rIns="58150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Technical component of Lab, X-Ray, EKG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CCM and Telemedicine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Other items not covered under the RHC program or paid outside of the RHC rate</a:t>
          </a:r>
          <a:br>
            <a:rPr lang="en-US" sz="1700" kern="1200"/>
          </a:br>
          <a:endParaRPr lang="en-US" sz="1700" kern="1200"/>
        </a:p>
      </dsp:txBody>
      <dsp:txXfrm>
        <a:off x="0" y="1263247"/>
        <a:ext cx="7492604" cy="1686825"/>
      </dsp:txXfrm>
    </dsp:sp>
    <dsp:sp modelId="{4DC32AB2-7E3D-463F-B545-430313B22469}">
      <dsp:nvSpPr>
        <dsp:cNvPr id="0" name=""/>
        <dsp:cNvSpPr/>
      </dsp:nvSpPr>
      <dsp:spPr>
        <a:xfrm>
          <a:off x="374630" y="1012327"/>
          <a:ext cx="5244822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242" tIns="0" rIns="1982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Most common Non-RHC</a:t>
          </a:r>
        </a:p>
      </dsp:txBody>
      <dsp:txXfrm>
        <a:off x="399128" y="1036825"/>
        <a:ext cx="5195826" cy="452844"/>
      </dsp:txXfrm>
    </dsp:sp>
    <dsp:sp modelId="{6F323B3D-9601-40D1-99A2-158C0CD71544}">
      <dsp:nvSpPr>
        <dsp:cNvPr id="0" name=""/>
        <dsp:cNvSpPr/>
      </dsp:nvSpPr>
      <dsp:spPr>
        <a:xfrm>
          <a:off x="0" y="3292792"/>
          <a:ext cx="749260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6C673-BEA0-404D-BB62-C0CFE8FC749E}">
      <dsp:nvSpPr>
        <dsp:cNvPr id="0" name=""/>
        <dsp:cNvSpPr/>
      </dsp:nvSpPr>
      <dsp:spPr>
        <a:xfrm>
          <a:off x="374630" y="3041872"/>
          <a:ext cx="5244822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242" tIns="0" rIns="1982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ONLY LEAVE AMOUNTS IN THE NON-RHC SECTION IF THEY NEED TO CAPTURE OVERHEAD</a:t>
          </a:r>
          <a:endParaRPr lang="en-US" sz="1700" kern="1200"/>
        </a:p>
      </dsp:txBody>
      <dsp:txXfrm>
        <a:off x="399128" y="3066370"/>
        <a:ext cx="5195826" cy="45284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866CC-2C6D-4650-9B72-1E3920994F0D}">
      <dsp:nvSpPr>
        <dsp:cNvPr id="0" name=""/>
        <dsp:cNvSpPr/>
      </dsp:nvSpPr>
      <dsp:spPr>
        <a:xfrm>
          <a:off x="813866" y="15538"/>
          <a:ext cx="1647000" cy="1647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D4BC1-049E-49B6-96BD-61CAA5F88FFE}">
      <dsp:nvSpPr>
        <dsp:cNvPr id="0" name=""/>
        <dsp:cNvSpPr/>
      </dsp:nvSpPr>
      <dsp:spPr>
        <a:xfrm>
          <a:off x="1164867" y="366538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28F28-BC82-4C2B-8704-4DABF533A44D}">
      <dsp:nvSpPr>
        <dsp:cNvPr id="0" name=""/>
        <dsp:cNvSpPr/>
      </dsp:nvSpPr>
      <dsp:spPr>
        <a:xfrm>
          <a:off x="287366" y="2175538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Miscellaneous/Non-Patient Care revenue must be reviewed for possible offsets</a:t>
          </a:r>
        </a:p>
      </dsp:txBody>
      <dsp:txXfrm>
        <a:off x="287366" y="2175538"/>
        <a:ext cx="2700000" cy="720000"/>
      </dsp:txXfrm>
    </dsp:sp>
    <dsp:sp modelId="{F6C885EC-1B27-4025-AE3C-0B03B7D9F695}">
      <dsp:nvSpPr>
        <dsp:cNvPr id="0" name=""/>
        <dsp:cNvSpPr/>
      </dsp:nvSpPr>
      <dsp:spPr>
        <a:xfrm>
          <a:off x="3986367" y="15538"/>
          <a:ext cx="1647000" cy="1647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18EC0-10F7-4D8F-A61F-E68B9D2BBD35}">
      <dsp:nvSpPr>
        <dsp:cNvPr id="0" name=""/>
        <dsp:cNvSpPr/>
      </dsp:nvSpPr>
      <dsp:spPr>
        <a:xfrm>
          <a:off x="4337367" y="366538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BBF95-92B5-4670-8C5A-680F23CB326A}">
      <dsp:nvSpPr>
        <dsp:cNvPr id="0" name=""/>
        <dsp:cNvSpPr/>
      </dsp:nvSpPr>
      <dsp:spPr>
        <a:xfrm>
          <a:off x="3459867" y="2175538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Non-allowable expenses must be reviewed for offset or classification in a non-reimbursable cost center</a:t>
          </a:r>
        </a:p>
      </dsp:txBody>
      <dsp:txXfrm>
        <a:off x="3459867" y="2175538"/>
        <a:ext cx="2700000" cy="720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DDF51-0E33-48EA-AEFD-0B77BD050BF3}">
      <dsp:nvSpPr>
        <dsp:cNvPr id="0" name=""/>
        <dsp:cNvSpPr/>
      </dsp:nvSpPr>
      <dsp:spPr>
        <a:xfrm>
          <a:off x="962" y="380965"/>
          <a:ext cx="3379189" cy="214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69533-728E-4990-B9EB-ED0ACCB7DBB0}">
      <dsp:nvSpPr>
        <dsp:cNvPr id="0" name=""/>
        <dsp:cNvSpPr/>
      </dsp:nvSpPr>
      <dsp:spPr>
        <a:xfrm>
          <a:off x="376428" y="737657"/>
          <a:ext cx="3379189" cy="214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Worksheet A-6: Used to reclassify costs to appropriate cost centers</a:t>
          </a:r>
        </a:p>
      </dsp:txBody>
      <dsp:txXfrm>
        <a:off x="439276" y="800505"/>
        <a:ext cx="3253493" cy="2020089"/>
      </dsp:txXfrm>
    </dsp:sp>
    <dsp:sp modelId="{3338326C-A99E-47DA-A956-1C0F96945B19}">
      <dsp:nvSpPr>
        <dsp:cNvPr id="0" name=""/>
        <dsp:cNvSpPr/>
      </dsp:nvSpPr>
      <dsp:spPr>
        <a:xfrm>
          <a:off x="4131082" y="380965"/>
          <a:ext cx="3379189" cy="21457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A66E5-B8F5-48B2-9746-2FC1F2EB0A8A}">
      <dsp:nvSpPr>
        <dsp:cNvPr id="0" name=""/>
        <dsp:cNvSpPr/>
      </dsp:nvSpPr>
      <dsp:spPr>
        <a:xfrm>
          <a:off x="4506548" y="737657"/>
          <a:ext cx="3379189" cy="214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Worksheet A-8: Used to include additional or exclude non-allowable costs </a:t>
          </a:r>
        </a:p>
      </dsp:txBody>
      <dsp:txXfrm>
        <a:off x="4569396" y="800505"/>
        <a:ext cx="3253493" cy="202008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6F4FB-9AEB-4BED-8EB8-DA9445119295}">
      <dsp:nvSpPr>
        <dsp:cNvPr id="0" name=""/>
        <dsp:cNvSpPr/>
      </dsp:nvSpPr>
      <dsp:spPr>
        <a:xfrm>
          <a:off x="0" y="511"/>
          <a:ext cx="4683949" cy="1197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DF36C-CC30-4D2A-A8E2-0E15B54964B8}">
      <dsp:nvSpPr>
        <dsp:cNvPr id="0" name=""/>
        <dsp:cNvSpPr/>
      </dsp:nvSpPr>
      <dsp:spPr>
        <a:xfrm>
          <a:off x="362220" y="269932"/>
          <a:ext cx="658583" cy="6585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80E8C-B438-4266-AE94-30F503E52DCB}">
      <dsp:nvSpPr>
        <dsp:cNvPr id="0" name=""/>
        <dsp:cNvSpPr/>
      </dsp:nvSpPr>
      <dsp:spPr>
        <a:xfrm>
          <a:off x="1383025" y="511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Lab, X-ray, EKG</a:t>
          </a:r>
        </a:p>
      </dsp:txBody>
      <dsp:txXfrm>
        <a:off x="1383025" y="511"/>
        <a:ext cx="3300923" cy="1197424"/>
      </dsp:txXfrm>
    </dsp:sp>
    <dsp:sp modelId="{DA183CEE-7171-403D-96D6-59C03AAFC13E}">
      <dsp:nvSpPr>
        <dsp:cNvPr id="0" name=""/>
        <dsp:cNvSpPr/>
      </dsp:nvSpPr>
      <dsp:spPr>
        <a:xfrm>
          <a:off x="0" y="1497292"/>
          <a:ext cx="4683949" cy="1197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877B9-7877-4233-9011-5FDB39F58509}">
      <dsp:nvSpPr>
        <dsp:cNvPr id="0" name=""/>
        <dsp:cNvSpPr/>
      </dsp:nvSpPr>
      <dsp:spPr>
        <a:xfrm>
          <a:off x="362220" y="1766713"/>
          <a:ext cx="658583" cy="6585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43965-1631-420E-9902-4168FCC6B810}">
      <dsp:nvSpPr>
        <dsp:cNvPr id="0" name=""/>
        <dsp:cNvSpPr/>
      </dsp:nvSpPr>
      <dsp:spPr>
        <a:xfrm>
          <a:off x="1383025" y="1497292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Billed to Part B by independent RHCs</a:t>
          </a:r>
        </a:p>
      </dsp:txBody>
      <dsp:txXfrm>
        <a:off x="1383025" y="1497292"/>
        <a:ext cx="3300923" cy="1197424"/>
      </dsp:txXfrm>
    </dsp:sp>
    <dsp:sp modelId="{E7E5768C-ECC7-4CC0-B2AB-4276F4368F07}">
      <dsp:nvSpPr>
        <dsp:cNvPr id="0" name=""/>
        <dsp:cNvSpPr/>
      </dsp:nvSpPr>
      <dsp:spPr>
        <a:xfrm>
          <a:off x="0" y="2994073"/>
          <a:ext cx="4683949" cy="11974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7F253-095E-4F99-BAB6-861A869394C4}">
      <dsp:nvSpPr>
        <dsp:cNvPr id="0" name=""/>
        <dsp:cNvSpPr/>
      </dsp:nvSpPr>
      <dsp:spPr>
        <a:xfrm>
          <a:off x="362220" y="3263494"/>
          <a:ext cx="658583" cy="6585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1F125-F0C9-42E3-A16B-66B40A535DA2}">
      <dsp:nvSpPr>
        <dsp:cNvPr id="0" name=""/>
        <dsp:cNvSpPr/>
      </dsp:nvSpPr>
      <dsp:spPr>
        <a:xfrm>
          <a:off x="1383025" y="2994073"/>
          <a:ext cx="3300923" cy="11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727" tIns="126727" rIns="126727" bIns="12672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Billed through hospital and included in hospital costs for provider-based RHCs</a:t>
          </a:r>
        </a:p>
      </dsp:txBody>
      <dsp:txXfrm>
        <a:off x="1383025" y="2994073"/>
        <a:ext cx="3300923" cy="119742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EEA8C-C065-4B11-BADC-A8A985564649}">
      <dsp:nvSpPr>
        <dsp:cNvPr id="0" name=""/>
        <dsp:cNvSpPr/>
      </dsp:nvSpPr>
      <dsp:spPr>
        <a:xfrm>
          <a:off x="0" y="441"/>
          <a:ext cx="5019610" cy="10332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6B55C-F99D-41ED-96B4-2969C79C532A}">
      <dsp:nvSpPr>
        <dsp:cNvPr id="0" name=""/>
        <dsp:cNvSpPr/>
      </dsp:nvSpPr>
      <dsp:spPr>
        <a:xfrm>
          <a:off x="312569" y="232931"/>
          <a:ext cx="568308" cy="5683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2EFC2-9F83-4563-A286-E4DD107F90F5}">
      <dsp:nvSpPr>
        <dsp:cNvPr id="0" name=""/>
        <dsp:cNvSpPr/>
      </dsp:nvSpPr>
      <dsp:spPr>
        <a:xfrm>
          <a:off x="1193447" y="441"/>
          <a:ext cx="3826162" cy="103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56" tIns="109356" rIns="109356" bIns="1093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If staff performing CCM and/or Telehealth wear multiple hats in your clinic, use same calculations/methods as Lab/X-Ray/EKG</a:t>
          </a:r>
        </a:p>
      </dsp:txBody>
      <dsp:txXfrm>
        <a:off x="1193447" y="441"/>
        <a:ext cx="3826162" cy="1033288"/>
      </dsp:txXfrm>
    </dsp:sp>
    <dsp:sp modelId="{927710DF-85F9-43BD-934C-FCCD7690A4EB}">
      <dsp:nvSpPr>
        <dsp:cNvPr id="0" name=""/>
        <dsp:cNvSpPr/>
      </dsp:nvSpPr>
      <dsp:spPr>
        <a:xfrm>
          <a:off x="0" y="1292051"/>
          <a:ext cx="5019610" cy="10332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71F63-ADAE-49C7-9FC1-0BEB4ADD027C}">
      <dsp:nvSpPr>
        <dsp:cNvPr id="0" name=""/>
        <dsp:cNvSpPr/>
      </dsp:nvSpPr>
      <dsp:spPr>
        <a:xfrm>
          <a:off x="312569" y="1524541"/>
          <a:ext cx="568308" cy="5683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199D1-47B5-4AD5-B8B7-5EFE4E7AA143}">
      <dsp:nvSpPr>
        <dsp:cNvPr id="0" name=""/>
        <dsp:cNvSpPr/>
      </dsp:nvSpPr>
      <dsp:spPr>
        <a:xfrm>
          <a:off x="1193447" y="1292051"/>
          <a:ext cx="3826162" cy="103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56" tIns="109356" rIns="109356" bIns="1093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Reclassify staff cost</a:t>
          </a:r>
          <a:br>
            <a:rPr lang="en-US" sz="1500" kern="1200"/>
          </a:br>
          <a:endParaRPr lang="en-US" sz="1500" kern="1200"/>
        </a:p>
      </dsp:txBody>
      <dsp:txXfrm>
        <a:off x="1193447" y="1292051"/>
        <a:ext cx="3826162" cy="1033288"/>
      </dsp:txXfrm>
    </dsp:sp>
    <dsp:sp modelId="{7989ED22-B56C-4958-A13A-0BFADB89F021}">
      <dsp:nvSpPr>
        <dsp:cNvPr id="0" name=""/>
        <dsp:cNvSpPr/>
      </dsp:nvSpPr>
      <dsp:spPr>
        <a:xfrm>
          <a:off x="0" y="2583662"/>
          <a:ext cx="5019610" cy="10332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86228-7901-4EB7-81DC-70B94302C2A4}">
      <dsp:nvSpPr>
        <dsp:cNvPr id="0" name=""/>
        <dsp:cNvSpPr/>
      </dsp:nvSpPr>
      <dsp:spPr>
        <a:xfrm>
          <a:off x="312569" y="2816152"/>
          <a:ext cx="568308" cy="5683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735F6-AE78-4AFE-BCA1-629D35318F84}">
      <dsp:nvSpPr>
        <dsp:cNvPr id="0" name=""/>
        <dsp:cNvSpPr/>
      </dsp:nvSpPr>
      <dsp:spPr>
        <a:xfrm>
          <a:off x="1193447" y="2583662"/>
          <a:ext cx="3826162" cy="1033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56" tIns="109356" rIns="109356" bIns="10935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Report direct costs directly into the Non-RHC cost center</a:t>
          </a:r>
        </a:p>
      </dsp:txBody>
      <dsp:txXfrm>
        <a:off x="1193447" y="2583662"/>
        <a:ext cx="3826162" cy="1033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21D8-7915-4555-ADFF-B6A206BD2863}">
      <dsp:nvSpPr>
        <dsp:cNvPr id="0" name=""/>
        <dsp:cNvSpPr/>
      </dsp:nvSpPr>
      <dsp:spPr>
        <a:xfrm>
          <a:off x="0" y="675023"/>
          <a:ext cx="4971603" cy="1123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COST / VISITS =</a:t>
          </a:r>
          <a:endParaRPr lang="en-US" sz="4800" kern="1200"/>
        </a:p>
      </dsp:txBody>
      <dsp:txXfrm>
        <a:off x="54830" y="729853"/>
        <a:ext cx="4861943" cy="1013539"/>
      </dsp:txXfrm>
    </dsp:sp>
    <dsp:sp modelId="{7DA99FDA-29CD-4F52-8F8B-A9E1845307E8}">
      <dsp:nvSpPr>
        <dsp:cNvPr id="0" name=""/>
        <dsp:cNvSpPr/>
      </dsp:nvSpPr>
      <dsp:spPr>
        <a:xfrm>
          <a:off x="0" y="1936463"/>
          <a:ext cx="4971603" cy="1123199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RHC RATE</a:t>
          </a:r>
          <a:endParaRPr lang="en-US" sz="4800" kern="1200"/>
        </a:p>
      </dsp:txBody>
      <dsp:txXfrm>
        <a:off x="54830" y="1991293"/>
        <a:ext cx="4861943" cy="101353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836E4-1DDB-436A-A72B-496EAD53B72A}">
      <dsp:nvSpPr>
        <dsp:cNvPr id="0" name=""/>
        <dsp:cNvSpPr/>
      </dsp:nvSpPr>
      <dsp:spPr>
        <a:xfrm>
          <a:off x="0" y="48475"/>
          <a:ext cx="5019610" cy="8494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Is CCM done in the clinic, by clinic staff?</a:t>
          </a:r>
        </a:p>
      </dsp:txBody>
      <dsp:txXfrm>
        <a:off x="41465" y="89940"/>
        <a:ext cx="4936680" cy="766490"/>
      </dsp:txXfrm>
    </dsp:sp>
    <dsp:sp modelId="{F4EC5A07-EAE3-4165-BF6C-3CDA3050163D}">
      <dsp:nvSpPr>
        <dsp:cNvPr id="0" name=""/>
        <dsp:cNvSpPr/>
      </dsp:nvSpPr>
      <dsp:spPr>
        <a:xfrm>
          <a:off x="0" y="897895"/>
          <a:ext cx="5019610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7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Reclassify direct healthcare staff costs into Non-RHC cost center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New line 80 on independent reports</a:t>
          </a:r>
          <a:br>
            <a:rPr lang="en-US" sz="1700" kern="1200"/>
          </a:br>
          <a:endParaRPr lang="en-US" sz="1700" kern="1200"/>
        </a:p>
      </dsp:txBody>
      <dsp:txXfrm>
        <a:off x="0" y="897895"/>
        <a:ext cx="5019610" cy="1024650"/>
      </dsp:txXfrm>
    </dsp:sp>
    <dsp:sp modelId="{29893D76-354E-4069-8AC2-CDBF11CBDE7C}">
      <dsp:nvSpPr>
        <dsp:cNvPr id="0" name=""/>
        <dsp:cNvSpPr/>
      </dsp:nvSpPr>
      <dsp:spPr>
        <a:xfrm>
          <a:off x="0" y="1922546"/>
          <a:ext cx="5019610" cy="84942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Is CCM handled by an outside company?</a:t>
          </a:r>
        </a:p>
      </dsp:txBody>
      <dsp:txXfrm>
        <a:off x="41465" y="1964011"/>
        <a:ext cx="4936680" cy="766490"/>
      </dsp:txXfrm>
    </dsp:sp>
    <dsp:sp modelId="{58BAD423-4D20-42D5-B0BE-6376C9C983A2}">
      <dsp:nvSpPr>
        <dsp:cNvPr id="0" name=""/>
        <dsp:cNvSpPr/>
      </dsp:nvSpPr>
      <dsp:spPr>
        <a:xfrm>
          <a:off x="0" y="2771966"/>
          <a:ext cx="5019610" cy="79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7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Exclude direct CCM costs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Exclude associated billing costs/incremental overhead costs </a:t>
          </a:r>
        </a:p>
      </dsp:txBody>
      <dsp:txXfrm>
        <a:off x="0" y="2771966"/>
        <a:ext cx="5019610" cy="79695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0C19C-832F-4E24-9296-1D364680A5F6}">
      <dsp:nvSpPr>
        <dsp:cNvPr id="0" name=""/>
        <dsp:cNvSpPr/>
      </dsp:nvSpPr>
      <dsp:spPr>
        <a:xfrm>
          <a:off x="0" y="7885"/>
          <a:ext cx="5019610" cy="1158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/>
            <a:t>Pre-COVID</a:t>
          </a:r>
          <a:r>
            <a:rPr lang="en-US" sz="2200" kern="1200"/>
            <a:t>: RHCs may serve as an originating site for telehealth services</a:t>
          </a:r>
        </a:p>
      </dsp:txBody>
      <dsp:txXfrm>
        <a:off x="56544" y="64429"/>
        <a:ext cx="4906522" cy="1045212"/>
      </dsp:txXfrm>
    </dsp:sp>
    <dsp:sp modelId="{70A8D716-54B0-4CE8-89F2-FADF9BB597D4}">
      <dsp:nvSpPr>
        <dsp:cNvPr id="0" name=""/>
        <dsp:cNvSpPr/>
      </dsp:nvSpPr>
      <dsp:spPr>
        <a:xfrm>
          <a:off x="0" y="1229545"/>
          <a:ext cx="5019610" cy="115830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sng" kern="1200"/>
            <a:t>During PHE</a:t>
          </a:r>
          <a:r>
            <a:rPr lang="en-US" sz="2200" kern="1200"/>
            <a:t>: RHCs may serve as either the originating or distant site</a:t>
          </a:r>
          <a:br>
            <a:rPr lang="en-US" sz="2200" kern="1200"/>
          </a:br>
          <a:endParaRPr lang="en-US" sz="2200" kern="1200"/>
        </a:p>
      </dsp:txBody>
      <dsp:txXfrm>
        <a:off x="56544" y="1286089"/>
        <a:ext cx="4906522" cy="1045212"/>
      </dsp:txXfrm>
    </dsp:sp>
    <dsp:sp modelId="{0132CD96-F7DD-4B8A-A222-E90C9F5665FF}">
      <dsp:nvSpPr>
        <dsp:cNvPr id="0" name=""/>
        <dsp:cNvSpPr/>
      </dsp:nvSpPr>
      <dsp:spPr>
        <a:xfrm>
          <a:off x="0" y="2451206"/>
          <a:ext cx="5019610" cy="11583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Originating site is the location of the patient at the time of service. </a:t>
          </a:r>
          <a:br>
            <a:rPr lang="en-US" sz="2200" kern="1200"/>
          </a:br>
          <a:endParaRPr lang="en-US" sz="2200" kern="1200"/>
        </a:p>
      </dsp:txBody>
      <dsp:txXfrm>
        <a:off x="56544" y="2507750"/>
        <a:ext cx="4906522" cy="104521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39664-58C9-4128-9526-7E5AB6DC7A78}">
      <dsp:nvSpPr>
        <dsp:cNvPr id="0" name=""/>
        <dsp:cNvSpPr/>
      </dsp:nvSpPr>
      <dsp:spPr>
        <a:xfrm>
          <a:off x="341781" y="587008"/>
          <a:ext cx="1062615" cy="1062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AA850-E42E-4AED-A70D-FE771C91D5E1}">
      <dsp:nvSpPr>
        <dsp:cNvPr id="0" name=""/>
        <dsp:cNvSpPr/>
      </dsp:nvSpPr>
      <dsp:spPr>
        <a:xfrm>
          <a:off x="568240" y="813467"/>
          <a:ext cx="609697" cy="609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C50E7-5FD7-468A-8FB8-208505A93007}">
      <dsp:nvSpPr>
        <dsp:cNvPr id="0" name=""/>
        <dsp:cNvSpPr/>
      </dsp:nvSpPr>
      <dsp:spPr>
        <a:xfrm>
          <a:off x="2092" y="1980602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Entertainment</a:t>
          </a:r>
          <a:br>
            <a:rPr lang="en-US" sz="1300" kern="1200"/>
          </a:br>
          <a:endParaRPr lang="en-US" sz="1300" kern="1200"/>
        </a:p>
      </dsp:txBody>
      <dsp:txXfrm>
        <a:off x="2092" y="1980602"/>
        <a:ext cx="1741992" cy="696796"/>
      </dsp:txXfrm>
    </dsp:sp>
    <dsp:sp modelId="{3240A49F-8F64-45FC-8314-B67ED64C2616}">
      <dsp:nvSpPr>
        <dsp:cNvPr id="0" name=""/>
        <dsp:cNvSpPr/>
      </dsp:nvSpPr>
      <dsp:spPr>
        <a:xfrm>
          <a:off x="2388621" y="587008"/>
          <a:ext cx="1062615" cy="1062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1800F-6D59-4FEA-9FBB-DF436C6E77DE}">
      <dsp:nvSpPr>
        <dsp:cNvPr id="0" name=""/>
        <dsp:cNvSpPr/>
      </dsp:nvSpPr>
      <dsp:spPr>
        <a:xfrm>
          <a:off x="2615080" y="813467"/>
          <a:ext cx="609697" cy="609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8D5A6-BCB6-42CD-BD0D-CB5F444E46E0}">
      <dsp:nvSpPr>
        <dsp:cNvPr id="0" name=""/>
        <dsp:cNvSpPr/>
      </dsp:nvSpPr>
      <dsp:spPr>
        <a:xfrm>
          <a:off x="2048933" y="1980602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Gifts</a:t>
          </a:r>
          <a:br>
            <a:rPr lang="en-US" sz="1300" kern="1200"/>
          </a:br>
          <a:endParaRPr lang="en-US" sz="1300" kern="1200"/>
        </a:p>
      </dsp:txBody>
      <dsp:txXfrm>
        <a:off x="2048933" y="1980602"/>
        <a:ext cx="1741992" cy="696796"/>
      </dsp:txXfrm>
    </dsp:sp>
    <dsp:sp modelId="{8852C055-F722-4AAA-AE20-FD6E81B1A6B2}">
      <dsp:nvSpPr>
        <dsp:cNvPr id="0" name=""/>
        <dsp:cNvSpPr/>
      </dsp:nvSpPr>
      <dsp:spPr>
        <a:xfrm>
          <a:off x="4435462" y="587008"/>
          <a:ext cx="1062615" cy="1062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E3695-3F00-4E60-BCF5-928DB444FFDB}">
      <dsp:nvSpPr>
        <dsp:cNvPr id="0" name=""/>
        <dsp:cNvSpPr/>
      </dsp:nvSpPr>
      <dsp:spPr>
        <a:xfrm>
          <a:off x="4661921" y="813467"/>
          <a:ext cx="609697" cy="609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E7490-2C0B-4369-9C84-AF1B5794A98B}">
      <dsp:nvSpPr>
        <dsp:cNvPr id="0" name=""/>
        <dsp:cNvSpPr/>
      </dsp:nvSpPr>
      <dsp:spPr>
        <a:xfrm>
          <a:off x="4095774" y="1980602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Charitable Contributions</a:t>
          </a:r>
          <a:br>
            <a:rPr lang="en-US" sz="1300" kern="1200"/>
          </a:br>
          <a:endParaRPr lang="en-US" sz="1300" kern="1200"/>
        </a:p>
      </dsp:txBody>
      <dsp:txXfrm>
        <a:off x="4095774" y="1980602"/>
        <a:ext cx="1741992" cy="696796"/>
      </dsp:txXfrm>
    </dsp:sp>
    <dsp:sp modelId="{7D6D8924-F5B0-4A90-8F37-78832E5C4099}">
      <dsp:nvSpPr>
        <dsp:cNvPr id="0" name=""/>
        <dsp:cNvSpPr/>
      </dsp:nvSpPr>
      <dsp:spPr>
        <a:xfrm>
          <a:off x="6482303" y="587008"/>
          <a:ext cx="1062615" cy="1062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D13F9-CD58-464F-B1BF-5DF4D2E4F36C}">
      <dsp:nvSpPr>
        <dsp:cNvPr id="0" name=""/>
        <dsp:cNvSpPr/>
      </dsp:nvSpPr>
      <dsp:spPr>
        <a:xfrm>
          <a:off x="6708762" y="813467"/>
          <a:ext cx="609697" cy="609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E6A7E-2C07-440A-AB16-628E0CE79625}">
      <dsp:nvSpPr>
        <dsp:cNvPr id="0" name=""/>
        <dsp:cNvSpPr/>
      </dsp:nvSpPr>
      <dsp:spPr>
        <a:xfrm>
          <a:off x="6142615" y="1980602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Automobile Expense – where not related to patient care</a:t>
          </a:r>
        </a:p>
      </dsp:txBody>
      <dsp:txXfrm>
        <a:off x="6142615" y="1980602"/>
        <a:ext cx="1741992" cy="69679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CA08B-CA96-4187-8615-DE0C894B655C}">
      <dsp:nvSpPr>
        <dsp:cNvPr id="0" name=""/>
        <dsp:cNvSpPr/>
      </dsp:nvSpPr>
      <dsp:spPr>
        <a:xfrm>
          <a:off x="341781" y="587008"/>
          <a:ext cx="1062615" cy="106261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22880-568C-4F97-9518-7C7AA4C1928B}">
      <dsp:nvSpPr>
        <dsp:cNvPr id="0" name=""/>
        <dsp:cNvSpPr/>
      </dsp:nvSpPr>
      <dsp:spPr>
        <a:xfrm>
          <a:off x="568240" y="813467"/>
          <a:ext cx="609697" cy="609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64F8D-7574-4B2A-819D-B11C78801DC4}">
      <dsp:nvSpPr>
        <dsp:cNvPr id="0" name=""/>
        <dsp:cNvSpPr/>
      </dsp:nvSpPr>
      <dsp:spPr>
        <a:xfrm>
          <a:off x="2092" y="1980602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Interest income up to interest expense</a:t>
          </a:r>
          <a:br>
            <a:rPr lang="en-US" sz="1100" kern="1200"/>
          </a:br>
          <a:endParaRPr lang="en-US" sz="1100" kern="1200"/>
        </a:p>
      </dsp:txBody>
      <dsp:txXfrm>
        <a:off x="2092" y="1980602"/>
        <a:ext cx="1741992" cy="696796"/>
      </dsp:txXfrm>
    </dsp:sp>
    <dsp:sp modelId="{3FC3343B-2B54-4DB9-853F-3E7A6D05143C}">
      <dsp:nvSpPr>
        <dsp:cNvPr id="0" name=""/>
        <dsp:cNvSpPr/>
      </dsp:nvSpPr>
      <dsp:spPr>
        <a:xfrm>
          <a:off x="2388621" y="587008"/>
          <a:ext cx="1062615" cy="106261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AA8BE-36B5-47E7-9A62-6E48C7B8C667}">
      <dsp:nvSpPr>
        <dsp:cNvPr id="0" name=""/>
        <dsp:cNvSpPr/>
      </dsp:nvSpPr>
      <dsp:spPr>
        <a:xfrm>
          <a:off x="2615080" y="813467"/>
          <a:ext cx="609697" cy="609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8A6D9-96F4-489A-9046-3E94BFD4A652}">
      <dsp:nvSpPr>
        <dsp:cNvPr id="0" name=""/>
        <dsp:cNvSpPr/>
      </dsp:nvSpPr>
      <dsp:spPr>
        <a:xfrm>
          <a:off x="2048933" y="1980602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Medical Records income</a:t>
          </a:r>
          <a:br>
            <a:rPr lang="en-US" sz="1100" kern="1200"/>
          </a:br>
          <a:endParaRPr lang="en-US" sz="1100" kern="1200"/>
        </a:p>
      </dsp:txBody>
      <dsp:txXfrm>
        <a:off x="2048933" y="1980602"/>
        <a:ext cx="1741992" cy="696796"/>
      </dsp:txXfrm>
    </dsp:sp>
    <dsp:sp modelId="{F77C49D6-1EED-49B8-A285-2B62E11A01F5}">
      <dsp:nvSpPr>
        <dsp:cNvPr id="0" name=""/>
        <dsp:cNvSpPr/>
      </dsp:nvSpPr>
      <dsp:spPr>
        <a:xfrm>
          <a:off x="4435462" y="587008"/>
          <a:ext cx="1062615" cy="106261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4F22A-CE3F-486C-A9DF-06F1D5EFAC8C}">
      <dsp:nvSpPr>
        <dsp:cNvPr id="0" name=""/>
        <dsp:cNvSpPr/>
      </dsp:nvSpPr>
      <dsp:spPr>
        <a:xfrm>
          <a:off x="4661921" y="813467"/>
          <a:ext cx="609697" cy="609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05626-15FD-4BE8-96F5-722BF930A20A}">
      <dsp:nvSpPr>
        <dsp:cNvPr id="0" name=""/>
        <dsp:cNvSpPr/>
      </dsp:nvSpPr>
      <dsp:spPr>
        <a:xfrm>
          <a:off x="4095774" y="1980602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Income from space rented to others (unless you can identify costs)</a:t>
          </a:r>
          <a:br>
            <a:rPr lang="en-US" sz="1100" kern="1200"/>
          </a:br>
          <a:endParaRPr lang="en-US" sz="1100" kern="1200"/>
        </a:p>
      </dsp:txBody>
      <dsp:txXfrm>
        <a:off x="4095774" y="1980602"/>
        <a:ext cx="1741992" cy="696796"/>
      </dsp:txXfrm>
    </dsp:sp>
    <dsp:sp modelId="{8D78410A-91C2-4254-8ED3-23C868C20DB0}">
      <dsp:nvSpPr>
        <dsp:cNvPr id="0" name=""/>
        <dsp:cNvSpPr/>
      </dsp:nvSpPr>
      <dsp:spPr>
        <a:xfrm>
          <a:off x="6482303" y="587008"/>
          <a:ext cx="1062615" cy="106261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C73C2-43ED-44E9-B3ED-4766D6806F04}">
      <dsp:nvSpPr>
        <dsp:cNvPr id="0" name=""/>
        <dsp:cNvSpPr/>
      </dsp:nvSpPr>
      <dsp:spPr>
        <a:xfrm>
          <a:off x="6708762" y="813467"/>
          <a:ext cx="609697" cy="6096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F0A45-A5EE-481F-8F18-E576A40E09BA}">
      <dsp:nvSpPr>
        <dsp:cNvPr id="0" name=""/>
        <dsp:cNvSpPr/>
      </dsp:nvSpPr>
      <dsp:spPr>
        <a:xfrm>
          <a:off x="6142615" y="1980602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Other miscellaneous income</a:t>
          </a:r>
          <a:br>
            <a:rPr lang="en-US" sz="1100" kern="1200"/>
          </a:br>
          <a:endParaRPr lang="en-US" sz="1100" kern="1200"/>
        </a:p>
      </dsp:txBody>
      <dsp:txXfrm>
        <a:off x="6142615" y="1980602"/>
        <a:ext cx="1741992" cy="69679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03695-5E6A-405B-B918-6990F830C727}">
      <dsp:nvSpPr>
        <dsp:cNvPr id="0" name=""/>
        <dsp:cNvSpPr/>
      </dsp:nvSpPr>
      <dsp:spPr>
        <a:xfrm>
          <a:off x="0" y="1868"/>
          <a:ext cx="6446838" cy="8513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76013-8CA0-411C-81D1-C5001686BD4F}">
      <dsp:nvSpPr>
        <dsp:cNvPr id="0" name=""/>
        <dsp:cNvSpPr/>
      </dsp:nvSpPr>
      <dsp:spPr>
        <a:xfrm>
          <a:off x="257532" y="193421"/>
          <a:ext cx="468698" cy="4682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71885-E016-4160-8B87-22A0C5CF771A}">
      <dsp:nvSpPr>
        <dsp:cNvPr id="0" name=""/>
        <dsp:cNvSpPr/>
      </dsp:nvSpPr>
      <dsp:spPr>
        <a:xfrm>
          <a:off x="987879" y="52769"/>
          <a:ext cx="5345605" cy="85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89" tIns="90189" rIns="90189" bIns="901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Most common related party transaction is related party building ownership (e.g. building is owned by the doctors which also own the clinic – clinic pays ‘rent’ to docs)</a:t>
          </a:r>
          <a:br>
            <a:rPr lang="en-US" sz="1400" kern="1200"/>
          </a:br>
          <a:endParaRPr lang="en-US" sz="1400" kern="1200"/>
        </a:p>
      </dsp:txBody>
      <dsp:txXfrm>
        <a:off x="987879" y="52769"/>
        <a:ext cx="5345605" cy="852179"/>
      </dsp:txXfrm>
    </dsp:sp>
    <dsp:sp modelId="{AD35DB1A-383A-4285-A5B4-E1A70951ED7D}">
      <dsp:nvSpPr>
        <dsp:cNvPr id="0" name=""/>
        <dsp:cNvSpPr/>
      </dsp:nvSpPr>
      <dsp:spPr>
        <a:xfrm>
          <a:off x="0" y="1028853"/>
          <a:ext cx="6446838" cy="8513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A0ED6-8111-4C3C-A892-39A47F9C7F35}">
      <dsp:nvSpPr>
        <dsp:cNvPr id="0" name=""/>
        <dsp:cNvSpPr/>
      </dsp:nvSpPr>
      <dsp:spPr>
        <a:xfrm>
          <a:off x="257532" y="1220406"/>
          <a:ext cx="468698" cy="4682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B9514-D465-40AC-BFAE-101815312006}">
      <dsp:nvSpPr>
        <dsp:cNvPr id="0" name=""/>
        <dsp:cNvSpPr/>
      </dsp:nvSpPr>
      <dsp:spPr>
        <a:xfrm>
          <a:off x="983763" y="1028853"/>
          <a:ext cx="5345605" cy="85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89" tIns="90189" rIns="90189" bIns="901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Cost must be reduced to the ‘cost of ownership’ of the related party </a:t>
          </a:r>
          <a:br>
            <a:rPr lang="en-US" sz="1400" kern="1200"/>
          </a:br>
          <a:endParaRPr lang="en-US" sz="1400" kern="1200"/>
        </a:p>
      </dsp:txBody>
      <dsp:txXfrm>
        <a:off x="983763" y="1028853"/>
        <a:ext cx="5345605" cy="852179"/>
      </dsp:txXfrm>
    </dsp:sp>
    <dsp:sp modelId="{A9DED45C-9DEC-49DC-9E01-BA1C02C2D546}">
      <dsp:nvSpPr>
        <dsp:cNvPr id="0" name=""/>
        <dsp:cNvSpPr/>
      </dsp:nvSpPr>
      <dsp:spPr>
        <a:xfrm>
          <a:off x="0" y="2055839"/>
          <a:ext cx="6446838" cy="8513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2A109-3982-4456-AEAF-A347762F5A52}">
      <dsp:nvSpPr>
        <dsp:cNvPr id="0" name=""/>
        <dsp:cNvSpPr/>
      </dsp:nvSpPr>
      <dsp:spPr>
        <a:xfrm>
          <a:off x="257532" y="2247392"/>
          <a:ext cx="468698" cy="4682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1DB66-8E55-4130-94FD-DE00F21D8C4C}">
      <dsp:nvSpPr>
        <dsp:cNvPr id="0" name=""/>
        <dsp:cNvSpPr/>
      </dsp:nvSpPr>
      <dsp:spPr>
        <a:xfrm>
          <a:off x="983763" y="2055839"/>
          <a:ext cx="5345605" cy="85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189" tIns="90189" rIns="90189" bIns="901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Cost is adjusted to actual expense incurred by the related party </a:t>
          </a:r>
        </a:p>
      </dsp:txBody>
      <dsp:txXfrm>
        <a:off x="983763" y="2055839"/>
        <a:ext cx="5345605" cy="85217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86AE1-F520-4D5E-92D2-32D4FFDB5107}">
      <dsp:nvSpPr>
        <dsp:cNvPr id="0" name=""/>
        <dsp:cNvSpPr/>
      </dsp:nvSpPr>
      <dsp:spPr>
        <a:xfrm>
          <a:off x="0" y="263606"/>
          <a:ext cx="2500313" cy="1500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Definition:  Face-to-face encounter with qualified provider during which covered services are performed. </a:t>
          </a:r>
          <a:br>
            <a:rPr lang="en-US" sz="1700" kern="1200" dirty="0"/>
          </a:br>
          <a:endParaRPr lang="en-US" sz="1700" kern="1200" dirty="0"/>
        </a:p>
      </dsp:txBody>
      <dsp:txXfrm>
        <a:off x="0" y="263606"/>
        <a:ext cx="2500313" cy="1500188"/>
      </dsp:txXfrm>
    </dsp:sp>
    <dsp:sp modelId="{C6B850DF-2ADE-4769-BF38-054448A59E12}">
      <dsp:nvSpPr>
        <dsp:cNvPr id="0" name=""/>
        <dsp:cNvSpPr/>
      </dsp:nvSpPr>
      <dsp:spPr>
        <a:xfrm>
          <a:off x="2750344" y="263606"/>
          <a:ext cx="2500313" cy="15001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Broken down by provider type (MD, PA, NP…)</a:t>
          </a:r>
          <a:br>
            <a:rPr lang="en-US" sz="1700" kern="1200" dirty="0"/>
          </a:br>
          <a:endParaRPr lang="en-US" sz="1700" kern="1200" dirty="0"/>
        </a:p>
      </dsp:txBody>
      <dsp:txXfrm>
        <a:off x="2750344" y="263606"/>
        <a:ext cx="2500313" cy="1500188"/>
      </dsp:txXfrm>
    </dsp:sp>
    <dsp:sp modelId="{1DC5C947-D449-46D9-B1A4-9E141604D030}">
      <dsp:nvSpPr>
        <dsp:cNvPr id="0" name=""/>
        <dsp:cNvSpPr/>
      </dsp:nvSpPr>
      <dsp:spPr>
        <a:xfrm>
          <a:off x="5500689" y="263606"/>
          <a:ext cx="2500313" cy="15001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Count only face-to-face encounters</a:t>
          </a:r>
          <a:br>
            <a:rPr lang="en-US" sz="1700" kern="1200"/>
          </a:br>
          <a:endParaRPr lang="en-US" sz="1700" kern="1200"/>
        </a:p>
      </dsp:txBody>
      <dsp:txXfrm>
        <a:off x="5500689" y="263606"/>
        <a:ext cx="2500313" cy="1500188"/>
      </dsp:txXfrm>
    </dsp:sp>
    <dsp:sp modelId="{92E8C285-9FB4-442B-8121-BEDA2321A25B}">
      <dsp:nvSpPr>
        <dsp:cNvPr id="0" name=""/>
        <dsp:cNvSpPr/>
      </dsp:nvSpPr>
      <dsp:spPr>
        <a:xfrm>
          <a:off x="1375172" y="2013826"/>
          <a:ext cx="2500313" cy="15001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 not include visits for hospital, non covered services, non qualified providers or injections</a:t>
          </a:r>
        </a:p>
      </dsp:txBody>
      <dsp:txXfrm>
        <a:off x="1375172" y="2013826"/>
        <a:ext cx="2500313" cy="1500188"/>
      </dsp:txXfrm>
    </dsp:sp>
    <dsp:sp modelId="{DF347088-E329-48CB-873A-016DAFD0FEB9}">
      <dsp:nvSpPr>
        <dsp:cNvPr id="0" name=""/>
        <dsp:cNvSpPr/>
      </dsp:nvSpPr>
      <dsp:spPr>
        <a:xfrm>
          <a:off x="4125517" y="2013826"/>
          <a:ext cx="2500313" cy="15001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 not include MEDICAL TELEHEALTH (Mental Health telehealth included as of 1/1/22)</a:t>
          </a:r>
        </a:p>
      </dsp:txBody>
      <dsp:txXfrm>
        <a:off x="4125517" y="2013826"/>
        <a:ext cx="2500313" cy="150018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13D63-FE8D-4E4B-AE1A-3091D58FF635}">
      <dsp:nvSpPr>
        <dsp:cNvPr id="0" name=""/>
        <dsp:cNvSpPr/>
      </dsp:nvSpPr>
      <dsp:spPr>
        <a:xfrm>
          <a:off x="768469" y="314347"/>
          <a:ext cx="823117" cy="8231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B7A99-69D8-4D59-AC36-A6800EB4DD67}">
      <dsp:nvSpPr>
        <dsp:cNvPr id="0" name=""/>
        <dsp:cNvSpPr/>
      </dsp:nvSpPr>
      <dsp:spPr>
        <a:xfrm>
          <a:off x="4145" y="1245230"/>
          <a:ext cx="2351763" cy="103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Visits are reported by type of clinician</a:t>
          </a:r>
        </a:p>
      </dsp:txBody>
      <dsp:txXfrm>
        <a:off x="4145" y="1245230"/>
        <a:ext cx="2351763" cy="1037812"/>
      </dsp:txXfrm>
    </dsp:sp>
    <dsp:sp modelId="{D7EE5994-E89C-4C04-94E2-2CAF1F013933}">
      <dsp:nvSpPr>
        <dsp:cNvPr id="0" name=""/>
        <dsp:cNvSpPr/>
      </dsp:nvSpPr>
      <dsp:spPr>
        <a:xfrm>
          <a:off x="6" y="1962153"/>
          <a:ext cx="2351763" cy="74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Physician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Physician Assistant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Nurse Practitioner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100" kern="1200" dirty="0"/>
          </a:br>
          <a:endParaRPr lang="en-US" sz="1100" kern="1200" dirty="0"/>
        </a:p>
      </dsp:txBody>
      <dsp:txXfrm>
        <a:off x="6" y="1962153"/>
        <a:ext cx="2351763" cy="746440"/>
      </dsp:txXfrm>
    </dsp:sp>
    <dsp:sp modelId="{AAA3BBE9-5B56-479A-BBAB-A22B25DC5076}">
      <dsp:nvSpPr>
        <dsp:cNvPr id="0" name=""/>
        <dsp:cNvSpPr/>
      </dsp:nvSpPr>
      <dsp:spPr>
        <a:xfrm>
          <a:off x="3531791" y="379120"/>
          <a:ext cx="823117" cy="8231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30216-D0E4-4CF5-9636-F2308A5E0A9C}">
      <dsp:nvSpPr>
        <dsp:cNvPr id="0" name=""/>
        <dsp:cNvSpPr/>
      </dsp:nvSpPr>
      <dsp:spPr>
        <a:xfrm>
          <a:off x="2767468" y="1310003"/>
          <a:ext cx="2351763" cy="103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All clinician’s working on a regular basis should be included in visits subject to the productivity standard</a:t>
          </a:r>
          <a:br>
            <a:rPr lang="en-US" sz="1400" kern="1200"/>
          </a:br>
          <a:endParaRPr lang="en-US" sz="1400" kern="1200"/>
        </a:p>
      </dsp:txBody>
      <dsp:txXfrm>
        <a:off x="2767468" y="1310003"/>
        <a:ext cx="2351763" cy="1037812"/>
      </dsp:txXfrm>
    </dsp:sp>
    <dsp:sp modelId="{4002863B-9847-4828-BC8F-64D9C9B631EE}">
      <dsp:nvSpPr>
        <dsp:cNvPr id="0" name=""/>
        <dsp:cNvSpPr/>
      </dsp:nvSpPr>
      <dsp:spPr>
        <a:xfrm>
          <a:off x="2767468" y="2397939"/>
          <a:ext cx="2351763" cy="48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C7DFF-AEBA-4AA0-934C-2322D4200DE3}">
      <dsp:nvSpPr>
        <dsp:cNvPr id="0" name=""/>
        <dsp:cNvSpPr/>
      </dsp:nvSpPr>
      <dsp:spPr>
        <a:xfrm>
          <a:off x="6295113" y="379120"/>
          <a:ext cx="823117" cy="8231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343BB-00E0-405A-A21A-70C3D3FF5053}">
      <dsp:nvSpPr>
        <dsp:cNvPr id="0" name=""/>
        <dsp:cNvSpPr/>
      </dsp:nvSpPr>
      <dsp:spPr>
        <a:xfrm>
          <a:off x="5530790" y="1310003"/>
          <a:ext cx="2351763" cy="103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Physician Services Under Agreement – for the occasional ‘fill in’ (locum tenens)</a:t>
          </a:r>
        </a:p>
      </dsp:txBody>
      <dsp:txXfrm>
        <a:off x="5530790" y="1310003"/>
        <a:ext cx="2351763" cy="1037812"/>
      </dsp:txXfrm>
    </dsp:sp>
    <dsp:sp modelId="{D93BBBCB-6F73-450C-B83F-EBA694C781A6}">
      <dsp:nvSpPr>
        <dsp:cNvPr id="0" name=""/>
        <dsp:cNvSpPr/>
      </dsp:nvSpPr>
      <dsp:spPr>
        <a:xfrm>
          <a:off x="5530790" y="2397939"/>
          <a:ext cx="2351763" cy="487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DDC35-CC9A-44F4-B2DD-649173065B8D}">
      <dsp:nvSpPr>
        <dsp:cNvPr id="0" name=""/>
        <dsp:cNvSpPr/>
      </dsp:nvSpPr>
      <dsp:spPr>
        <a:xfrm>
          <a:off x="0" y="7885"/>
          <a:ext cx="5019610" cy="1158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 are FTEs calculated?</a:t>
          </a:r>
        </a:p>
      </dsp:txBody>
      <dsp:txXfrm>
        <a:off x="56544" y="64429"/>
        <a:ext cx="4906522" cy="1045212"/>
      </dsp:txXfrm>
    </dsp:sp>
    <dsp:sp modelId="{703008C7-21C2-46AD-A3CA-5FAACF311791}">
      <dsp:nvSpPr>
        <dsp:cNvPr id="0" name=""/>
        <dsp:cNvSpPr/>
      </dsp:nvSpPr>
      <dsp:spPr>
        <a:xfrm>
          <a:off x="0" y="1229545"/>
          <a:ext cx="5019610" cy="1158300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FTE is based upon how many hours the practitioner is available to provide patient care</a:t>
          </a:r>
        </a:p>
      </dsp:txBody>
      <dsp:txXfrm>
        <a:off x="56544" y="1286089"/>
        <a:ext cx="4906522" cy="1045212"/>
      </dsp:txXfrm>
    </dsp:sp>
    <dsp:sp modelId="{96399334-6960-4B3A-B7D5-90750F4730EA}">
      <dsp:nvSpPr>
        <dsp:cNvPr id="0" name=""/>
        <dsp:cNvSpPr/>
      </dsp:nvSpPr>
      <dsp:spPr>
        <a:xfrm>
          <a:off x="0" y="2451206"/>
          <a:ext cx="5019610" cy="11583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FTE is calculated by practitioner type (Physician, PA, NP)</a:t>
          </a:r>
        </a:p>
      </dsp:txBody>
      <dsp:txXfrm>
        <a:off x="56544" y="2507750"/>
        <a:ext cx="4906522" cy="104521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FA003-9643-4EF2-AEEF-1495C279ACAD}">
      <dsp:nvSpPr>
        <dsp:cNvPr id="0" name=""/>
        <dsp:cNvSpPr/>
      </dsp:nvSpPr>
      <dsp:spPr>
        <a:xfrm>
          <a:off x="0" y="54775"/>
          <a:ext cx="5019610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Medicare will charge the clinic with a minimum number of visits per FTE, whether performed or not</a:t>
          </a:r>
          <a:br>
            <a:rPr lang="en-US" sz="1600" kern="1200"/>
          </a:br>
          <a:endParaRPr lang="en-US" sz="1600" kern="1200"/>
        </a:p>
      </dsp:txBody>
      <dsp:txXfrm>
        <a:off x="41123" y="95898"/>
        <a:ext cx="4937364" cy="760154"/>
      </dsp:txXfrm>
    </dsp:sp>
    <dsp:sp modelId="{701C0CEC-5AB0-491E-BDCE-A6A9B4E1846E}">
      <dsp:nvSpPr>
        <dsp:cNvPr id="0" name=""/>
        <dsp:cNvSpPr/>
      </dsp:nvSpPr>
      <dsp:spPr>
        <a:xfrm>
          <a:off x="0" y="943256"/>
          <a:ext cx="5019610" cy="842400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4,200 visits per </a:t>
          </a:r>
          <a:r>
            <a:rPr lang="en-US" sz="1600" u="sng" kern="1200"/>
            <a:t>employed or independent contractor</a:t>
          </a:r>
          <a:r>
            <a:rPr lang="en-US" sz="1600" kern="1200"/>
            <a:t> physician FTE</a:t>
          </a:r>
          <a:br>
            <a:rPr lang="en-US" sz="1600" kern="1200"/>
          </a:br>
          <a:endParaRPr lang="en-US" sz="1600" kern="1200"/>
        </a:p>
      </dsp:txBody>
      <dsp:txXfrm>
        <a:off x="41123" y="984379"/>
        <a:ext cx="4937364" cy="760154"/>
      </dsp:txXfrm>
    </dsp:sp>
    <dsp:sp modelId="{6734C97C-077B-4992-AAF0-B52D03436C1F}">
      <dsp:nvSpPr>
        <dsp:cNvPr id="0" name=""/>
        <dsp:cNvSpPr/>
      </dsp:nvSpPr>
      <dsp:spPr>
        <a:xfrm>
          <a:off x="0" y="1831736"/>
          <a:ext cx="5019610" cy="842400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2,100 visits per PA and NP FTE</a:t>
          </a:r>
          <a:br>
            <a:rPr lang="en-US" sz="1600" kern="1200"/>
          </a:br>
          <a:endParaRPr lang="en-US" sz="1600" kern="1200"/>
        </a:p>
      </dsp:txBody>
      <dsp:txXfrm>
        <a:off x="41123" y="1872859"/>
        <a:ext cx="4937364" cy="760154"/>
      </dsp:txXfrm>
    </dsp:sp>
    <dsp:sp modelId="{0CD05B2C-A992-4249-B4AA-814C520DD604}">
      <dsp:nvSpPr>
        <dsp:cNvPr id="0" name=""/>
        <dsp:cNvSpPr/>
      </dsp:nvSpPr>
      <dsp:spPr>
        <a:xfrm>
          <a:off x="0" y="2720216"/>
          <a:ext cx="5019610" cy="8424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Physician Services under agreement not subject to productivity standards – limited application (cannot work on a regular basis)</a:t>
          </a:r>
        </a:p>
      </dsp:txBody>
      <dsp:txXfrm>
        <a:off x="41123" y="2761339"/>
        <a:ext cx="4937364" cy="76015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A15DA-EF2E-4401-AB78-C1998B5CFB07}">
      <dsp:nvSpPr>
        <dsp:cNvPr id="0" name=""/>
        <dsp:cNvSpPr/>
      </dsp:nvSpPr>
      <dsp:spPr>
        <a:xfrm>
          <a:off x="0" y="158433"/>
          <a:ext cx="5019610" cy="10617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Productivity Standard applied in aggregate</a:t>
          </a:r>
        </a:p>
      </dsp:txBody>
      <dsp:txXfrm>
        <a:off x="51832" y="210265"/>
        <a:ext cx="4915946" cy="958111"/>
      </dsp:txXfrm>
    </dsp:sp>
    <dsp:sp modelId="{B5DE7787-9393-4C9E-BC03-5AAABEFDC1BA}">
      <dsp:nvSpPr>
        <dsp:cNvPr id="0" name=""/>
        <dsp:cNvSpPr/>
      </dsp:nvSpPr>
      <dsp:spPr>
        <a:xfrm>
          <a:off x="0" y="1277808"/>
          <a:ext cx="5019610" cy="1061775"/>
        </a:xfrm>
        <a:prstGeom prst="round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Total visits (all providers subject to the FTE calculation) is compared to total minimum productivity standard.</a:t>
          </a:r>
        </a:p>
      </dsp:txBody>
      <dsp:txXfrm>
        <a:off x="51832" y="1329640"/>
        <a:ext cx="4915946" cy="958111"/>
      </dsp:txXfrm>
    </dsp:sp>
    <dsp:sp modelId="{364C132A-DAF9-42E8-A2C5-0C17B63C1562}">
      <dsp:nvSpPr>
        <dsp:cNvPr id="0" name=""/>
        <dsp:cNvSpPr/>
      </dsp:nvSpPr>
      <dsp:spPr>
        <a:xfrm>
          <a:off x="0" y="2397183"/>
          <a:ext cx="5019610" cy="1061775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productive PA/NP with visits in excess of their productivity standard can be used to offset a physician shortfall.</a:t>
          </a:r>
        </a:p>
      </dsp:txBody>
      <dsp:txXfrm>
        <a:off x="51832" y="2449015"/>
        <a:ext cx="4915946" cy="9581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0257B-A1F5-4941-B32C-684DC39ACC4A}">
      <dsp:nvSpPr>
        <dsp:cNvPr id="0" name=""/>
        <dsp:cNvSpPr/>
      </dsp:nvSpPr>
      <dsp:spPr>
        <a:xfrm>
          <a:off x="0" y="606886"/>
          <a:ext cx="4971603" cy="11204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177CA-2D25-4118-A464-D6D52BAB70CD}">
      <dsp:nvSpPr>
        <dsp:cNvPr id="0" name=""/>
        <dsp:cNvSpPr/>
      </dsp:nvSpPr>
      <dsp:spPr>
        <a:xfrm>
          <a:off x="338922" y="858977"/>
          <a:ext cx="616223" cy="6162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7FBCD-213C-4F96-9F76-00EE738F00D1}">
      <dsp:nvSpPr>
        <dsp:cNvPr id="0" name=""/>
        <dsp:cNvSpPr/>
      </dsp:nvSpPr>
      <dsp:spPr>
        <a:xfrm>
          <a:off x="1294068" y="606886"/>
          <a:ext cx="3677534" cy="112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76" tIns="118576" rIns="118576" bIns="11857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For independent and larger hospital RHCs, we focused on ‘making the cap’ year after year</a:t>
          </a:r>
          <a:endParaRPr lang="en-US" sz="1700" kern="1200"/>
        </a:p>
      </dsp:txBody>
      <dsp:txXfrm>
        <a:off x="1294068" y="606886"/>
        <a:ext cx="3677534" cy="1120405"/>
      </dsp:txXfrm>
    </dsp:sp>
    <dsp:sp modelId="{754837E2-B4E2-4E2B-B740-FC1782F224E8}">
      <dsp:nvSpPr>
        <dsp:cNvPr id="0" name=""/>
        <dsp:cNvSpPr/>
      </dsp:nvSpPr>
      <dsp:spPr>
        <a:xfrm>
          <a:off x="0" y="2007393"/>
          <a:ext cx="4971603" cy="112040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5D99D-CB3B-46B5-B02D-0BFCAB0B7B58}">
      <dsp:nvSpPr>
        <dsp:cNvPr id="0" name=""/>
        <dsp:cNvSpPr/>
      </dsp:nvSpPr>
      <dsp:spPr>
        <a:xfrm>
          <a:off x="338922" y="2259485"/>
          <a:ext cx="616223" cy="6162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BF398-D168-479C-8879-F13AF21372A1}">
      <dsp:nvSpPr>
        <dsp:cNvPr id="0" name=""/>
        <dsp:cNvSpPr/>
      </dsp:nvSpPr>
      <dsp:spPr>
        <a:xfrm>
          <a:off x="1294068" y="2007393"/>
          <a:ext cx="3677534" cy="1120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76" tIns="118576" rIns="118576" bIns="118576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For future periods, we will focus on consistent year over year cost per visit to avoid large paybacks</a:t>
          </a:r>
          <a:endParaRPr lang="en-US" sz="1700" kern="1200"/>
        </a:p>
      </dsp:txBody>
      <dsp:txXfrm>
        <a:off x="1294068" y="2007393"/>
        <a:ext cx="3677534" cy="112040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0100F-7B9C-437A-8D2D-C9077980DC98}">
      <dsp:nvSpPr>
        <dsp:cNvPr id="0" name=""/>
        <dsp:cNvSpPr/>
      </dsp:nvSpPr>
      <dsp:spPr>
        <a:xfrm>
          <a:off x="0" y="1766"/>
          <a:ext cx="501961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ECA8BD-D8D0-4C09-B88B-5731A529E06A}">
      <dsp:nvSpPr>
        <dsp:cNvPr id="0" name=""/>
        <dsp:cNvSpPr/>
      </dsp:nvSpPr>
      <dsp:spPr>
        <a:xfrm>
          <a:off x="0" y="1766"/>
          <a:ext cx="5019610" cy="1204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 after carving out teleheath hours you still have COVID related FTE productivity standard issues, please contact your MAC.</a:t>
          </a:r>
          <a:br>
            <a:rPr lang="en-US" sz="1900" kern="1200"/>
          </a:br>
          <a:endParaRPr lang="en-US" sz="1900" kern="1200"/>
        </a:p>
      </dsp:txBody>
      <dsp:txXfrm>
        <a:off x="0" y="1766"/>
        <a:ext cx="5019610" cy="1204619"/>
      </dsp:txXfrm>
    </dsp:sp>
    <dsp:sp modelId="{6E3C0938-3B89-4E52-B40A-FE898C81C13A}">
      <dsp:nvSpPr>
        <dsp:cNvPr id="0" name=""/>
        <dsp:cNvSpPr/>
      </dsp:nvSpPr>
      <dsp:spPr>
        <a:xfrm>
          <a:off x="0" y="1206386"/>
          <a:ext cx="5019610" cy="0"/>
        </a:xfrm>
        <a:prstGeom prst="line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0D8277-DA23-4241-A320-C33DF4C240BA}">
      <dsp:nvSpPr>
        <dsp:cNvPr id="0" name=""/>
        <dsp:cNvSpPr/>
      </dsp:nvSpPr>
      <dsp:spPr>
        <a:xfrm>
          <a:off x="0" y="1206386"/>
          <a:ext cx="5019610" cy="1204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Each MAC has indicated their intent to waive the productivity standard for 2020, when requested</a:t>
          </a:r>
          <a:br>
            <a:rPr lang="en-US" sz="1900" kern="1200"/>
          </a:br>
          <a:endParaRPr lang="en-US" sz="1900" kern="1200"/>
        </a:p>
      </dsp:txBody>
      <dsp:txXfrm>
        <a:off x="0" y="1206386"/>
        <a:ext cx="5019610" cy="1204619"/>
      </dsp:txXfrm>
    </dsp:sp>
    <dsp:sp modelId="{80F43E74-BD2D-45F4-A3FB-91DFAB261A17}">
      <dsp:nvSpPr>
        <dsp:cNvPr id="0" name=""/>
        <dsp:cNvSpPr/>
      </dsp:nvSpPr>
      <dsp:spPr>
        <a:xfrm>
          <a:off x="0" y="2411005"/>
          <a:ext cx="5019610" cy="0"/>
        </a:xfrm>
        <a:prstGeom prst="line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C5875A-DE6E-4485-A074-1EDEF046F635}">
      <dsp:nvSpPr>
        <dsp:cNvPr id="0" name=""/>
        <dsp:cNvSpPr/>
      </dsp:nvSpPr>
      <dsp:spPr>
        <a:xfrm>
          <a:off x="0" y="2411005"/>
          <a:ext cx="5019610" cy="1204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Reminder - Exclude telehealth time from RHC FTE calculations, THEN, if still needed request an exception </a:t>
          </a:r>
        </a:p>
      </dsp:txBody>
      <dsp:txXfrm>
        <a:off x="0" y="2411005"/>
        <a:ext cx="5019610" cy="1204619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AD2E1-2B14-491B-ABA2-5C6DECBEDA52}">
      <dsp:nvSpPr>
        <dsp:cNvPr id="0" name=""/>
        <dsp:cNvSpPr/>
      </dsp:nvSpPr>
      <dsp:spPr>
        <a:xfrm>
          <a:off x="0" y="54775"/>
          <a:ext cx="5019610" cy="842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Ten minutes is the accepted time per vaccine administration for Flu and Pneumo</a:t>
          </a:r>
          <a:br>
            <a:rPr lang="en-US" sz="1600" kern="1200"/>
          </a:br>
          <a:endParaRPr lang="en-US" sz="1600" kern="1200"/>
        </a:p>
      </dsp:txBody>
      <dsp:txXfrm>
        <a:off x="41123" y="95898"/>
        <a:ext cx="4937364" cy="760154"/>
      </dsp:txXfrm>
    </dsp:sp>
    <dsp:sp modelId="{E9278EBB-DB74-403B-A810-2FD129BBFA7F}">
      <dsp:nvSpPr>
        <dsp:cNvPr id="0" name=""/>
        <dsp:cNvSpPr/>
      </dsp:nvSpPr>
      <dsp:spPr>
        <a:xfrm>
          <a:off x="0" y="943256"/>
          <a:ext cx="5019610" cy="842400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Time Studies recommended for Covid vaccines &amp; antibody treatments</a:t>
          </a:r>
        </a:p>
      </dsp:txBody>
      <dsp:txXfrm>
        <a:off x="41123" y="984379"/>
        <a:ext cx="4937364" cy="760154"/>
      </dsp:txXfrm>
    </dsp:sp>
    <dsp:sp modelId="{5CB1E99E-C399-4F11-9267-15587C426917}">
      <dsp:nvSpPr>
        <dsp:cNvPr id="0" name=""/>
        <dsp:cNvSpPr/>
      </dsp:nvSpPr>
      <dsp:spPr>
        <a:xfrm>
          <a:off x="0" y="1831736"/>
          <a:ext cx="5019610" cy="842400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Total Vaccines x 10 minutes/60 minutes = ‘total vaccine administration hours’</a:t>
          </a:r>
        </a:p>
      </dsp:txBody>
      <dsp:txXfrm>
        <a:off x="41123" y="1872859"/>
        <a:ext cx="4937364" cy="760154"/>
      </dsp:txXfrm>
    </dsp:sp>
    <dsp:sp modelId="{0C3D1864-8099-4E17-95BB-75C0371A0D51}">
      <dsp:nvSpPr>
        <dsp:cNvPr id="0" name=""/>
        <dsp:cNvSpPr/>
      </dsp:nvSpPr>
      <dsp:spPr>
        <a:xfrm>
          <a:off x="0" y="2720216"/>
          <a:ext cx="5019610" cy="8424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Divide ‘total vaccine administration hours’ by total clinical hours worked for </a:t>
          </a:r>
          <a:r>
            <a:rPr lang="en-US" sz="1600" b="1" kern="1200"/>
            <a:t>Staff Time Ratio</a:t>
          </a:r>
          <a:endParaRPr lang="en-US" sz="1600" kern="1200"/>
        </a:p>
      </dsp:txBody>
      <dsp:txXfrm>
        <a:off x="41123" y="2761339"/>
        <a:ext cx="4937364" cy="76015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8AB8B-70EC-4AA1-9DF9-0D2EFB53AFD2}">
      <dsp:nvSpPr>
        <dsp:cNvPr id="0" name=""/>
        <dsp:cNvSpPr/>
      </dsp:nvSpPr>
      <dsp:spPr>
        <a:xfrm>
          <a:off x="0" y="0"/>
          <a:ext cx="6131560" cy="921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Clinic must maintain logs of Influenza, Pneumococcal, and Covid vaccines and Monoclonal Antibody Products administered</a:t>
          </a:r>
        </a:p>
      </dsp:txBody>
      <dsp:txXfrm>
        <a:off x="26976" y="26976"/>
        <a:ext cx="5137693" cy="867081"/>
      </dsp:txXfrm>
    </dsp:sp>
    <dsp:sp modelId="{78077FD8-7442-478C-8E0D-E7BA47CC6FBB}">
      <dsp:nvSpPr>
        <dsp:cNvPr id="0" name=""/>
        <dsp:cNvSpPr/>
      </dsp:nvSpPr>
      <dsp:spPr>
        <a:xfrm>
          <a:off x="541019" y="1074538"/>
          <a:ext cx="6131560" cy="921033"/>
        </a:xfrm>
        <a:prstGeom prst="roundRect">
          <a:avLst>
            <a:gd name="adj" fmla="val 10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Invoices for the cost of  Influenza and Pneumococcal vaccine should be submitted with the cost report  </a:t>
          </a:r>
        </a:p>
      </dsp:txBody>
      <dsp:txXfrm>
        <a:off x="567995" y="1101514"/>
        <a:ext cx="4937916" cy="867081"/>
      </dsp:txXfrm>
    </dsp:sp>
    <dsp:sp modelId="{B19F3946-393A-4049-95F1-3A6A17D6F957}">
      <dsp:nvSpPr>
        <dsp:cNvPr id="0" name=""/>
        <dsp:cNvSpPr/>
      </dsp:nvSpPr>
      <dsp:spPr>
        <a:xfrm>
          <a:off x="1082039" y="2149077"/>
          <a:ext cx="6131560" cy="921033"/>
        </a:xfrm>
        <a:prstGeom prst="roundRect">
          <a:avLst>
            <a:gd name="adj" fmla="val 1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Submit vaccine logs electronically if possible </a:t>
          </a:r>
        </a:p>
      </dsp:txBody>
      <dsp:txXfrm>
        <a:off x="1109015" y="2176053"/>
        <a:ext cx="4937916" cy="867081"/>
      </dsp:txXfrm>
    </dsp:sp>
    <dsp:sp modelId="{C60BD230-8618-4DFC-B7A2-B5952224C6F8}">
      <dsp:nvSpPr>
        <dsp:cNvPr id="0" name=""/>
        <dsp:cNvSpPr/>
      </dsp:nvSpPr>
      <dsp:spPr>
        <a:xfrm>
          <a:off x="5532888" y="698450"/>
          <a:ext cx="598671" cy="5986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667589" y="698450"/>
        <a:ext cx="329269" cy="450500"/>
      </dsp:txXfrm>
    </dsp:sp>
    <dsp:sp modelId="{51B272F9-460D-4023-A34D-A69BF8F4D856}">
      <dsp:nvSpPr>
        <dsp:cNvPr id="0" name=""/>
        <dsp:cNvSpPr/>
      </dsp:nvSpPr>
      <dsp:spPr>
        <a:xfrm>
          <a:off x="6073908" y="1766848"/>
          <a:ext cx="598671" cy="5986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208609" y="1766848"/>
        <a:ext cx="329269" cy="45050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351F-9DD0-4D3F-9748-9CCEF8E99E5B}">
      <dsp:nvSpPr>
        <dsp:cNvPr id="0" name=""/>
        <dsp:cNvSpPr/>
      </dsp:nvSpPr>
      <dsp:spPr>
        <a:xfrm>
          <a:off x="0" y="2183287"/>
          <a:ext cx="5019610" cy="14324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For Medicare beneficiaries (Regular and Med. Advantage through 2021)</a:t>
          </a:r>
        </a:p>
      </dsp:txBody>
      <dsp:txXfrm>
        <a:off x="0" y="2183287"/>
        <a:ext cx="5019610" cy="773535"/>
      </dsp:txXfrm>
    </dsp:sp>
    <dsp:sp modelId="{27D9B48B-B39D-463B-BA93-563F9E1A9FBC}">
      <dsp:nvSpPr>
        <dsp:cNvPr id="0" name=""/>
        <dsp:cNvSpPr/>
      </dsp:nvSpPr>
      <dsp:spPr>
        <a:xfrm>
          <a:off x="0" y="2928173"/>
          <a:ext cx="1254902" cy="6589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Patient Name	</a:t>
          </a:r>
        </a:p>
      </dsp:txBody>
      <dsp:txXfrm>
        <a:off x="0" y="2928173"/>
        <a:ext cx="1254902" cy="658937"/>
      </dsp:txXfrm>
    </dsp:sp>
    <dsp:sp modelId="{C1F20157-EF9B-4926-B47D-375BAB04E9D5}">
      <dsp:nvSpPr>
        <dsp:cNvPr id="0" name=""/>
        <dsp:cNvSpPr/>
      </dsp:nvSpPr>
      <dsp:spPr>
        <a:xfrm>
          <a:off x="1254902" y="2928173"/>
          <a:ext cx="1254902" cy="658937"/>
        </a:xfrm>
        <a:prstGeom prst="rect">
          <a:avLst/>
        </a:prstGeom>
        <a:solidFill>
          <a:schemeClr val="accent2">
            <a:tint val="40000"/>
            <a:alpha val="90000"/>
            <a:hueOff val="-1247123"/>
            <a:satOff val="2509"/>
            <a:lumOff val="382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1247123"/>
              <a:satOff val="2509"/>
              <a:lumOff val="3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Medicare Number</a:t>
          </a:r>
        </a:p>
      </dsp:txBody>
      <dsp:txXfrm>
        <a:off x="1254902" y="2928173"/>
        <a:ext cx="1254902" cy="658937"/>
      </dsp:txXfrm>
    </dsp:sp>
    <dsp:sp modelId="{51CEFC46-0C03-4915-9E8B-40F7E48CDAAD}">
      <dsp:nvSpPr>
        <dsp:cNvPr id="0" name=""/>
        <dsp:cNvSpPr/>
      </dsp:nvSpPr>
      <dsp:spPr>
        <a:xfrm>
          <a:off x="2509805" y="2928173"/>
          <a:ext cx="1254902" cy="658937"/>
        </a:xfrm>
        <a:prstGeom prst="rect">
          <a:avLst/>
        </a:prstGeom>
        <a:solidFill>
          <a:schemeClr val="accent2">
            <a:tint val="40000"/>
            <a:alpha val="90000"/>
            <a:hueOff val="-2494246"/>
            <a:satOff val="5017"/>
            <a:lumOff val="765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2494246"/>
              <a:satOff val="5017"/>
              <a:lumOff val="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Date of Vaccine</a:t>
          </a:r>
        </a:p>
      </dsp:txBody>
      <dsp:txXfrm>
        <a:off x="2509805" y="2928173"/>
        <a:ext cx="1254902" cy="658937"/>
      </dsp:txXfrm>
    </dsp:sp>
    <dsp:sp modelId="{FEF8A928-3F0F-4315-A6B0-EDE8130CD4BB}">
      <dsp:nvSpPr>
        <dsp:cNvPr id="0" name=""/>
        <dsp:cNvSpPr/>
      </dsp:nvSpPr>
      <dsp:spPr>
        <a:xfrm>
          <a:off x="3764707" y="2928173"/>
          <a:ext cx="1254902" cy="658937"/>
        </a:xfrm>
        <a:prstGeom prst="rect">
          <a:avLst/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Vaccine brand</a:t>
          </a:r>
        </a:p>
      </dsp:txBody>
      <dsp:txXfrm>
        <a:off x="3764707" y="2928173"/>
        <a:ext cx="1254902" cy="658937"/>
      </dsp:txXfrm>
    </dsp:sp>
    <dsp:sp modelId="{8A3562CE-E68B-41C8-BA9D-04A1F1FC72F7}">
      <dsp:nvSpPr>
        <dsp:cNvPr id="0" name=""/>
        <dsp:cNvSpPr/>
      </dsp:nvSpPr>
      <dsp:spPr>
        <a:xfrm rot="10800000">
          <a:off x="0" y="1631"/>
          <a:ext cx="5019610" cy="2203143"/>
        </a:xfrm>
        <a:prstGeom prst="upArrowCallou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Clinic must maintain logs of Covid vaccines administered</a:t>
          </a:r>
        </a:p>
      </dsp:txBody>
      <dsp:txXfrm rot="10800000">
        <a:off x="0" y="1631"/>
        <a:ext cx="5019610" cy="143153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65412-936C-4E9C-8A69-FB9FBCE26EF7}">
      <dsp:nvSpPr>
        <dsp:cNvPr id="0" name=""/>
        <dsp:cNvSpPr/>
      </dsp:nvSpPr>
      <dsp:spPr>
        <a:xfrm>
          <a:off x="0" y="0"/>
          <a:ext cx="6298287" cy="4436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is pulled from the clinic’s PS&amp;R</a:t>
          </a:r>
        </a:p>
      </dsp:txBody>
      <dsp:txXfrm>
        <a:off x="12993" y="12993"/>
        <a:ext cx="5767675" cy="417640"/>
      </dsp:txXfrm>
    </dsp:sp>
    <dsp:sp modelId="{3667EA79-82A0-475F-8D4B-1BFA8EEEA35A}">
      <dsp:nvSpPr>
        <dsp:cNvPr id="0" name=""/>
        <dsp:cNvSpPr/>
      </dsp:nvSpPr>
      <dsp:spPr>
        <a:xfrm>
          <a:off x="470326" y="505241"/>
          <a:ext cx="6298287" cy="443626"/>
        </a:xfrm>
        <a:prstGeom prst="roundRect">
          <a:avLst>
            <a:gd name="adj" fmla="val 10000"/>
          </a:avLst>
        </a:prstGeom>
        <a:solidFill>
          <a:schemeClr val="accent5">
            <a:hueOff val="-653972"/>
            <a:satOff val="3891"/>
            <a:lumOff val="156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Medicare visits – include preventive visits</a:t>
          </a:r>
        </a:p>
      </dsp:txBody>
      <dsp:txXfrm>
        <a:off x="483319" y="518234"/>
        <a:ext cx="5513617" cy="417640"/>
      </dsp:txXfrm>
    </dsp:sp>
    <dsp:sp modelId="{CCF39B0D-0E5A-4A17-8E80-5871C3335B72}">
      <dsp:nvSpPr>
        <dsp:cNvPr id="0" name=""/>
        <dsp:cNvSpPr/>
      </dsp:nvSpPr>
      <dsp:spPr>
        <a:xfrm>
          <a:off x="940653" y="1010483"/>
          <a:ext cx="6298287" cy="443626"/>
        </a:xfrm>
        <a:prstGeom prst="roundRect">
          <a:avLst>
            <a:gd name="adj" fmla="val 10000"/>
          </a:avLst>
        </a:prstGeom>
        <a:solidFill>
          <a:schemeClr val="accent5">
            <a:hueOff val="-1307943"/>
            <a:satOff val="7781"/>
            <a:lumOff val="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Deductibles</a:t>
          </a:r>
        </a:p>
      </dsp:txBody>
      <dsp:txXfrm>
        <a:off x="953646" y="1023476"/>
        <a:ext cx="5513617" cy="417640"/>
      </dsp:txXfrm>
    </dsp:sp>
    <dsp:sp modelId="{B5376E76-95F2-41A0-A482-5B3B23C4AAEB}">
      <dsp:nvSpPr>
        <dsp:cNvPr id="0" name=""/>
        <dsp:cNvSpPr/>
      </dsp:nvSpPr>
      <dsp:spPr>
        <a:xfrm>
          <a:off x="1410979" y="1515725"/>
          <a:ext cx="6298287" cy="443626"/>
        </a:xfrm>
        <a:prstGeom prst="roundRect">
          <a:avLst>
            <a:gd name="adj" fmla="val 10000"/>
          </a:avLst>
        </a:prstGeom>
        <a:solidFill>
          <a:schemeClr val="accent5">
            <a:hueOff val="-1961915"/>
            <a:satOff val="11672"/>
            <a:lumOff val="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Total Medicare charges</a:t>
          </a:r>
        </a:p>
      </dsp:txBody>
      <dsp:txXfrm>
        <a:off x="1423972" y="1528718"/>
        <a:ext cx="5513617" cy="417640"/>
      </dsp:txXfrm>
    </dsp:sp>
    <dsp:sp modelId="{B0635E22-8124-4856-A406-5B4269FB8F8D}">
      <dsp:nvSpPr>
        <dsp:cNvPr id="0" name=""/>
        <dsp:cNvSpPr/>
      </dsp:nvSpPr>
      <dsp:spPr>
        <a:xfrm>
          <a:off x="1881306" y="2020967"/>
          <a:ext cx="6298287" cy="443626"/>
        </a:xfrm>
        <a:prstGeom prst="roundRect">
          <a:avLst>
            <a:gd name="adj" fmla="val 10000"/>
          </a:avLst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Medicare preventive charges</a:t>
          </a:r>
        </a:p>
      </dsp:txBody>
      <dsp:txXfrm>
        <a:off x="1894299" y="2033960"/>
        <a:ext cx="5513617" cy="417640"/>
      </dsp:txXfrm>
    </dsp:sp>
    <dsp:sp modelId="{B3CDE607-5E76-4F97-82E5-0CDA72DB65CE}">
      <dsp:nvSpPr>
        <dsp:cNvPr id="0" name=""/>
        <dsp:cNvSpPr/>
      </dsp:nvSpPr>
      <dsp:spPr>
        <a:xfrm>
          <a:off x="6009929" y="324094"/>
          <a:ext cx="288357" cy="288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074809" y="324094"/>
        <a:ext cx="158597" cy="216989"/>
      </dsp:txXfrm>
    </dsp:sp>
    <dsp:sp modelId="{B9DCC299-6093-4114-AF96-A2CA181B1EC2}">
      <dsp:nvSpPr>
        <dsp:cNvPr id="0" name=""/>
        <dsp:cNvSpPr/>
      </dsp:nvSpPr>
      <dsp:spPr>
        <a:xfrm>
          <a:off x="6480256" y="829335"/>
          <a:ext cx="288357" cy="288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38421"/>
            <a:satOff val="6737"/>
            <a:lumOff val="666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545136" y="829335"/>
        <a:ext cx="158597" cy="216989"/>
      </dsp:txXfrm>
    </dsp:sp>
    <dsp:sp modelId="{A90EC384-4700-469A-9D3A-BAB1DE8602E3}">
      <dsp:nvSpPr>
        <dsp:cNvPr id="0" name=""/>
        <dsp:cNvSpPr/>
      </dsp:nvSpPr>
      <dsp:spPr>
        <a:xfrm>
          <a:off x="6950583" y="1327183"/>
          <a:ext cx="288357" cy="288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276842"/>
            <a:satOff val="13473"/>
            <a:lumOff val="133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015463" y="1327183"/>
        <a:ext cx="158597" cy="216989"/>
      </dsp:txXfrm>
    </dsp:sp>
    <dsp:sp modelId="{670969A7-7586-4C4D-BB61-492A8BD69A72}">
      <dsp:nvSpPr>
        <dsp:cNvPr id="0" name=""/>
        <dsp:cNvSpPr/>
      </dsp:nvSpPr>
      <dsp:spPr>
        <a:xfrm>
          <a:off x="7420909" y="1837354"/>
          <a:ext cx="288357" cy="28835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915263"/>
            <a:satOff val="20210"/>
            <a:lumOff val="1998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485789" y="1837354"/>
        <a:ext cx="158597" cy="216989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F45DD-376F-49C1-987F-BA02A52E9421}">
      <dsp:nvSpPr>
        <dsp:cNvPr id="0" name=""/>
        <dsp:cNvSpPr/>
      </dsp:nvSpPr>
      <dsp:spPr>
        <a:xfrm>
          <a:off x="930410" y="601"/>
          <a:ext cx="1850940" cy="11105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Data is pulled from the clinic’s PS&amp;R</a:t>
          </a:r>
        </a:p>
      </dsp:txBody>
      <dsp:txXfrm>
        <a:off x="930410" y="601"/>
        <a:ext cx="1850940" cy="1110564"/>
      </dsp:txXfrm>
    </dsp:sp>
    <dsp:sp modelId="{9A6DF478-B7C6-4D48-B259-8BD39419D0D1}">
      <dsp:nvSpPr>
        <dsp:cNvPr id="0" name=""/>
        <dsp:cNvSpPr/>
      </dsp:nvSpPr>
      <dsp:spPr>
        <a:xfrm>
          <a:off x="2966444" y="601"/>
          <a:ext cx="1850940" cy="11105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Primary Payer Payments – MSP payments</a:t>
          </a:r>
        </a:p>
      </dsp:txBody>
      <dsp:txXfrm>
        <a:off x="2966444" y="601"/>
        <a:ext cx="1850940" cy="1110564"/>
      </dsp:txXfrm>
    </dsp:sp>
    <dsp:sp modelId="{74A59476-E7E1-4851-91EC-9774ECAE8D3E}">
      <dsp:nvSpPr>
        <dsp:cNvPr id="0" name=""/>
        <dsp:cNvSpPr/>
      </dsp:nvSpPr>
      <dsp:spPr>
        <a:xfrm>
          <a:off x="5002479" y="601"/>
          <a:ext cx="1850940" cy="11105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Medicare payments</a:t>
          </a:r>
        </a:p>
      </dsp:txBody>
      <dsp:txXfrm>
        <a:off x="5002479" y="601"/>
        <a:ext cx="1850940" cy="1110564"/>
      </dsp:txXfrm>
    </dsp:sp>
    <dsp:sp modelId="{F7F38B73-1CF7-43FE-AFC3-BF415A3A4B85}">
      <dsp:nvSpPr>
        <dsp:cNvPr id="0" name=""/>
        <dsp:cNvSpPr/>
      </dsp:nvSpPr>
      <dsp:spPr>
        <a:xfrm>
          <a:off x="1948427" y="1296260"/>
          <a:ext cx="1850940" cy="11105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Bad Debts – Total</a:t>
          </a:r>
        </a:p>
      </dsp:txBody>
      <dsp:txXfrm>
        <a:off x="1948427" y="1296260"/>
        <a:ext cx="1850940" cy="1110564"/>
      </dsp:txXfrm>
    </dsp:sp>
    <dsp:sp modelId="{DC9AFF42-E279-49DE-9E4D-35739624FE47}">
      <dsp:nvSpPr>
        <dsp:cNvPr id="0" name=""/>
        <dsp:cNvSpPr/>
      </dsp:nvSpPr>
      <dsp:spPr>
        <a:xfrm>
          <a:off x="3984462" y="1296260"/>
          <a:ext cx="1850940" cy="11105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Bad Debt – Dual Eligible</a:t>
          </a:r>
        </a:p>
      </dsp:txBody>
      <dsp:txXfrm>
        <a:off x="3984462" y="1296260"/>
        <a:ext cx="1850940" cy="1110564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F088C-0214-4E83-84FE-D03E2C0B1564}">
      <dsp:nvSpPr>
        <dsp:cNvPr id="0" name=""/>
        <dsp:cNvSpPr/>
      </dsp:nvSpPr>
      <dsp:spPr>
        <a:xfrm>
          <a:off x="1714570" y="737"/>
          <a:ext cx="978978" cy="97897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87F49-9552-4BF4-BDB0-22B6C25723CF}">
      <dsp:nvSpPr>
        <dsp:cNvPr id="0" name=""/>
        <dsp:cNvSpPr/>
      </dsp:nvSpPr>
      <dsp:spPr>
        <a:xfrm>
          <a:off x="1923205" y="209372"/>
          <a:ext cx="561708" cy="561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3BE21-351A-474A-BB60-E22885FFEE96}">
      <dsp:nvSpPr>
        <dsp:cNvPr id="0" name=""/>
        <dsp:cNvSpPr/>
      </dsp:nvSpPr>
      <dsp:spPr>
        <a:xfrm>
          <a:off x="1401618" y="1284643"/>
          <a:ext cx="1604882" cy="117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A copy of your PS&amp;R (Provider Statistical and Reimbursement System report) will need to be obtained by the clinic electronically through CMS’s Enterprise Portal at https://portal.cms.gov/</a:t>
          </a:r>
        </a:p>
      </dsp:txBody>
      <dsp:txXfrm>
        <a:off x="1401618" y="1284643"/>
        <a:ext cx="1604882" cy="1179212"/>
      </dsp:txXfrm>
    </dsp:sp>
    <dsp:sp modelId="{EFAA60A6-6DAE-4353-894F-F4DF53195F0C}">
      <dsp:nvSpPr>
        <dsp:cNvPr id="0" name=""/>
        <dsp:cNvSpPr/>
      </dsp:nvSpPr>
      <dsp:spPr>
        <a:xfrm>
          <a:off x="3600307" y="737"/>
          <a:ext cx="978978" cy="97897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245BE-F14F-4FAC-8E92-9A223105AEB6}">
      <dsp:nvSpPr>
        <dsp:cNvPr id="0" name=""/>
        <dsp:cNvSpPr/>
      </dsp:nvSpPr>
      <dsp:spPr>
        <a:xfrm>
          <a:off x="3808942" y="209372"/>
          <a:ext cx="561708" cy="561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CE8F3-5D5D-45FA-A612-59C3C39BC46C}">
      <dsp:nvSpPr>
        <dsp:cNvPr id="0" name=""/>
        <dsp:cNvSpPr/>
      </dsp:nvSpPr>
      <dsp:spPr>
        <a:xfrm>
          <a:off x="3287355" y="1284643"/>
          <a:ext cx="1604882" cy="117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Go to the following link to access the PS&amp;R: </a:t>
          </a:r>
          <a:r>
            <a:rPr lang="en-US" sz="1100" kern="1200">
              <a:hlinkClick xmlns:r="http://schemas.openxmlformats.org/officeDocument/2006/relationships" r:id="rId5"/>
            </a:rPr>
            <a:t>https://psr-ui.cms.hhs.gov</a:t>
          </a:r>
          <a:endParaRPr lang="en-US" sz="1100" kern="1200"/>
        </a:p>
      </dsp:txBody>
      <dsp:txXfrm>
        <a:off x="3287355" y="1284643"/>
        <a:ext cx="1604882" cy="1179212"/>
      </dsp:txXfrm>
    </dsp:sp>
    <dsp:sp modelId="{DA96BEDA-B611-4C14-B6DF-786A508DB307}">
      <dsp:nvSpPr>
        <dsp:cNvPr id="0" name=""/>
        <dsp:cNvSpPr/>
      </dsp:nvSpPr>
      <dsp:spPr>
        <a:xfrm>
          <a:off x="5486045" y="737"/>
          <a:ext cx="978978" cy="978978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27530-B540-4947-AA38-997FAB358EF3}">
      <dsp:nvSpPr>
        <dsp:cNvPr id="0" name=""/>
        <dsp:cNvSpPr/>
      </dsp:nvSpPr>
      <dsp:spPr>
        <a:xfrm>
          <a:off x="5694679" y="209372"/>
          <a:ext cx="561708" cy="56170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4FF0C-676B-4657-840A-24C47C6F7A57}">
      <dsp:nvSpPr>
        <dsp:cNvPr id="0" name=""/>
        <dsp:cNvSpPr/>
      </dsp:nvSpPr>
      <dsp:spPr>
        <a:xfrm>
          <a:off x="5173092" y="1284643"/>
          <a:ext cx="1604882" cy="1179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NOTE:  If you need access or are having difficulty changing your password, please call their help desk at 866-484-8049</a:t>
          </a:r>
        </a:p>
      </dsp:txBody>
      <dsp:txXfrm>
        <a:off x="5173092" y="1284643"/>
        <a:ext cx="1604882" cy="117921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BF0BF-DA7B-44D5-A5E7-022E07000395}">
      <dsp:nvSpPr>
        <dsp:cNvPr id="0" name=""/>
        <dsp:cNvSpPr/>
      </dsp:nvSpPr>
      <dsp:spPr>
        <a:xfrm>
          <a:off x="0" y="224046"/>
          <a:ext cx="5019610" cy="15515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Medicare bad debt form must accompany cost report of total bad debt being claimed.</a:t>
          </a:r>
        </a:p>
      </dsp:txBody>
      <dsp:txXfrm>
        <a:off x="75739" y="299785"/>
        <a:ext cx="4868132" cy="1400051"/>
      </dsp:txXfrm>
    </dsp:sp>
    <dsp:sp modelId="{DDE6F366-09A5-4AEA-9759-9967BC434800}">
      <dsp:nvSpPr>
        <dsp:cNvPr id="0" name=""/>
        <dsp:cNvSpPr/>
      </dsp:nvSpPr>
      <dsp:spPr>
        <a:xfrm>
          <a:off x="0" y="1841816"/>
          <a:ext cx="5019610" cy="1551529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Medicare bad debt is claimed on the cost report based on the fiscal year in which the bad debt was </a:t>
          </a:r>
          <a:r>
            <a:rPr lang="en-US" sz="2300" b="1" kern="1200"/>
            <a:t>written off</a:t>
          </a:r>
          <a:r>
            <a:rPr lang="en-US" sz="2300" kern="1200"/>
            <a:t>, not date of service.</a:t>
          </a:r>
        </a:p>
      </dsp:txBody>
      <dsp:txXfrm>
        <a:off x="75739" y="1917555"/>
        <a:ext cx="4868132" cy="14000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B62D7-196E-4357-8E38-D214A3AA705F}">
      <dsp:nvSpPr>
        <dsp:cNvPr id="0" name=""/>
        <dsp:cNvSpPr/>
      </dsp:nvSpPr>
      <dsp:spPr>
        <a:xfrm>
          <a:off x="0" y="0"/>
          <a:ext cx="6703695" cy="14685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For less than 50 bed hospital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RHCs, no cap was applied in prior years</a:t>
          </a:r>
          <a:endParaRPr lang="en-US" sz="2200" kern="1200"/>
        </a:p>
      </dsp:txBody>
      <dsp:txXfrm>
        <a:off x="43013" y="43013"/>
        <a:ext cx="5185806" cy="1382550"/>
      </dsp:txXfrm>
    </dsp:sp>
    <dsp:sp modelId="{8A964D34-28CB-4E93-B051-D94567831E40}">
      <dsp:nvSpPr>
        <dsp:cNvPr id="0" name=""/>
        <dsp:cNvSpPr/>
      </dsp:nvSpPr>
      <dsp:spPr>
        <a:xfrm>
          <a:off x="1183004" y="1794927"/>
          <a:ext cx="6703695" cy="14685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For future periods, we will focus on targeting an optimal cost per visit that will maximize the cap without going too far over</a:t>
          </a:r>
          <a:endParaRPr lang="en-US" sz="2200" kern="1200"/>
        </a:p>
      </dsp:txBody>
      <dsp:txXfrm>
        <a:off x="1226017" y="1837940"/>
        <a:ext cx="4480089" cy="1382550"/>
      </dsp:txXfrm>
    </dsp:sp>
    <dsp:sp modelId="{09DB7207-0BE0-4531-A54C-8411B87B65C0}">
      <dsp:nvSpPr>
        <dsp:cNvPr id="0" name=""/>
        <dsp:cNvSpPr/>
      </dsp:nvSpPr>
      <dsp:spPr>
        <a:xfrm>
          <a:off x="5749120" y="1154464"/>
          <a:ext cx="954574" cy="95457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63899" y="1154464"/>
        <a:ext cx="525016" cy="7183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DCF4F-1F6C-4976-BF27-A6B738A7EDD4}">
      <dsp:nvSpPr>
        <dsp:cNvPr id="0" name=""/>
        <dsp:cNvSpPr/>
      </dsp:nvSpPr>
      <dsp:spPr>
        <a:xfrm>
          <a:off x="880" y="390605"/>
          <a:ext cx="3090788" cy="19626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85147-A13D-4F56-8152-6BD7FAEC3424}">
      <dsp:nvSpPr>
        <dsp:cNvPr id="0" name=""/>
        <dsp:cNvSpPr/>
      </dsp:nvSpPr>
      <dsp:spPr>
        <a:xfrm>
          <a:off x="344301" y="716855"/>
          <a:ext cx="3090788" cy="1962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/>
            <a:t>COST / VISITS =</a:t>
          </a:r>
          <a:endParaRPr lang="en-US" sz="5400" kern="1200"/>
        </a:p>
      </dsp:txBody>
      <dsp:txXfrm>
        <a:off x="401785" y="774339"/>
        <a:ext cx="2975820" cy="1847682"/>
      </dsp:txXfrm>
    </dsp:sp>
    <dsp:sp modelId="{A25DF053-FB07-4903-83EC-9083C7386C73}">
      <dsp:nvSpPr>
        <dsp:cNvPr id="0" name=""/>
        <dsp:cNvSpPr/>
      </dsp:nvSpPr>
      <dsp:spPr>
        <a:xfrm>
          <a:off x="3778510" y="390605"/>
          <a:ext cx="3090788" cy="19626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D02C3-A244-4DD9-A129-D8068CBF7CFA}">
      <dsp:nvSpPr>
        <dsp:cNvPr id="0" name=""/>
        <dsp:cNvSpPr/>
      </dsp:nvSpPr>
      <dsp:spPr>
        <a:xfrm>
          <a:off x="4121931" y="716855"/>
          <a:ext cx="3090788" cy="1962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/>
            <a:t>RHC RATE</a:t>
          </a:r>
          <a:endParaRPr lang="en-US" sz="5400" kern="1200"/>
        </a:p>
      </dsp:txBody>
      <dsp:txXfrm>
        <a:off x="4179415" y="774339"/>
        <a:ext cx="2975820" cy="1847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68E6C-9F69-44CC-A485-F58E3F8642DE}">
      <dsp:nvSpPr>
        <dsp:cNvPr id="0" name=""/>
        <dsp:cNvSpPr/>
      </dsp:nvSpPr>
      <dsp:spPr>
        <a:xfrm>
          <a:off x="3464267" y="851550"/>
          <a:ext cx="462864" cy="497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432" y="0"/>
              </a:lnTo>
              <a:lnTo>
                <a:pt x="231432" y="497579"/>
              </a:lnTo>
              <a:lnTo>
                <a:pt x="462864" y="497579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71BF7-73E2-4DD3-9591-547D25C1C85E}">
      <dsp:nvSpPr>
        <dsp:cNvPr id="0" name=""/>
        <dsp:cNvSpPr/>
      </dsp:nvSpPr>
      <dsp:spPr>
        <a:xfrm>
          <a:off x="3464267" y="353971"/>
          <a:ext cx="462864" cy="497579"/>
        </a:xfrm>
        <a:custGeom>
          <a:avLst/>
          <a:gdLst/>
          <a:ahLst/>
          <a:cxnLst/>
          <a:rect l="0" t="0" r="0" b="0"/>
          <a:pathLst>
            <a:path>
              <a:moveTo>
                <a:pt x="0" y="497579"/>
              </a:moveTo>
              <a:lnTo>
                <a:pt x="231432" y="497579"/>
              </a:lnTo>
              <a:lnTo>
                <a:pt x="231432" y="0"/>
              </a:lnTo>
              <a:lnTo>
                <a:pt x="462864" y="0"/>
              </a:lnTo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B05A6-CD9B-40ED-AE10-A2707AC36450}">
      <dsp:nvSpPr>
        <dsp:cNvPr id="0" name=""/>
        <dsp:cNvSpPr/>
      </dsp:nvSpPr>
      <dsp:spPr>
        <a:xfrm>
          <a:off x="1149943" y="498616"/>
          <a:ext cx="2314323" cy="7058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Cost:  Worksheet A/M-1</a:t>
          </a:r>
          <a:endParaRPr lang="en-US" sz="1400" kern="1200" dirty="0"/>
        </a:p>
      </dsp:txBody>
      <dsp:txXfrm>
        <a:off x="1149943" y="498616"/>
        <a:ext cx="2314323" cy="705868"/>
      </dsp:txXfrm>
    </dsp:sp>
    <dsp:sp modelId="{FBD2AF03-E142-4514-AAD9-288CC831DAA3}">
      <dsp:nvSpPr>
        <dsp:cNvPr id="0" name=""/>
        <dsp:cNvSpPr/>
      </dsp:nvSpPr>
      <dsp:spPr>
        <a:xfrm>
          <a:off x="3927132" y="1036"/>
          <a:ext cx="2314323" cy="7058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A-6  is where we reclassify cost</a:t>
          </a:r>
          <a:endParaRPr lang="en-US" sz="1400" kern="1200" dirty="0"/>
        </a:p>
      </dsp:txBody>
      <dsp:txXfrm>
        <a:off x="3927132" y="1036"/>
        <a:ext cx="2314323" cy="705868"/>
      </dsp:txXfrm>
    </dsp:sp>
    <dsp:sp modelId="{84F094E3-1321-4735-A7A0-3394C7AF3DFC}">
      <dsp:nvSpPr>
        <dsp:cNvPr id="0" name=""/>
        <dsp:cNvSpPr/>
      </dsp:nvSpPr>
      <dsp:spPr>
        <a:xfrm>
          <a:off x="3927132" y="996196"/>
          <a:ext cx="2314323" cy="7058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A-8 is where we take things off and put things on</a:t>
          </a:r>
          <a:br>
            <a:rPr lang="en-US" sz="1400" b="1" kern="1200" dirty="0"/>
          </a:br>
          <a:endParaRPr lang="en-US" sz="1400" kern="1200" dirty="0"/>
        </a:p>
      </dsp:txBody>
      <dsp:txXfrm>
        <a:off x="3927132" y="996196"/>
        <a:ext cx="2314323" cy="705868"/>
      </dsp:txXfrm>
    </dsp:sp>
    <dsp:sp modelId="{B4536127-18EA-48FF-98E7-8F649761A457}">
      <dsp:nvSpPr>
        <dsp:cNvPr id="0" name=""/>
        <dsp:cNvSpPr/>
      </dsp:nvSpPr>
      <dsp:spPr>
        <a:xfrm>
          <a:off x="1149943" y="1493775"/>
          <a:ext cx="2314323" cy="7058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Visits: Worksheet B/M-2</a:t>
          </a:r>
          <a:br>
            <a:rPr lang="en-US" sz="1400" b="1" kern="1200"/>
          </a:br>
          <a:endParaRPr lang="en-US" sz="1400" kern="1200"/>
        </a:p>
      </dsp:txBody>
      <dsp:txXfrm>
        <a:off x="1149943" y="1493775"/>
        <a:ext cx="2314323" cy="705868"/>
      </dsp:txXfrm>
    </dsp:sp>
    <dsp:sp modelId="{F629FBDB-7112-4CBE-BC0E-F4057A60C937}">
      <dsp:nvSpPr>
        <dsp:cNvPr id="0" name=""/>
        <dsp:cNvSpPr/>
      </dsp:nvSpPr>
      <dsp:spPr>
        <a:xfrm>
          <a:off x="1149943" y="2488935"/>
          <a:ext cx="2314323" cy="7058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Rate/Settlement: Worksheet C/M-3</a:t>
          </a:r>
          <a:br>
            <a:rPr lang="en-US" sz="1400" b="1" kern="1200"/>
          </a:br>
          <a:endParaRPr lang="en-US" sz="1400" kern="1200"/>
        </a:p>
      </dsp:txBody>
      <dsp:txXfrm>
        <a:off x="1149943" y="2488935"/>
        <a:ext cx="2314323" cy="705868"/>
      </dsp:txXfrm>
    </dsp:sp>
    <dsp:sp modelId="{441EE7E8-618F-40CC-95AC-958EAB508D16}">
      <dsp:nvSpPr>
        <dsp:cNvPr id="0" name=""/>
        <dsp:cNvSpPr/>
      </dsp:nvSpPr>
      <dsp:spPr>
        <a:xfrm>
          <a:off x="1149943" y="3484094"/>
          <a:ext cx="2314323" cy="7058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Vaccines: Worksheet B-1/M-4</a:t>
          </a:r>
          <a:endParaRPr lang="en-US" sz="1400" kern="1200"/>
        </a:p>
      </dsp:txBody>
      <dsp:txXfrm>
        <a:off x="1149943" y="3484094"/>
        <a:ext cx="2314323" cy="7058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A7630-390B-4639-A4F3-A39EB01DCF92}">
      <dsp:nvSpPr>
        <dsp:cNvPr id="0" name=""/>
        <dsp:cNvSpPr/>
      </dsp:nvSpPr>
      <dsp:spPr>
        <a:xfrm>
          <a:off x="0" y="300"/>
          <a:ext cx="817959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C5444-F601-416D-8E02-C6A146B43557}">
      <dsp:nvSpPr>
        <dsp:cNvPr id="0" name=""/>
        <dsp:cNvSpPr/>
      </dsp:nvSpPr>
      <dsp:spPr>
        <a:xfrm>
          <a:off x="0" y="300"/>
          <a:ext cx="8179594" cy="49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Financial Statements including depreciation schedules</a:t>
          </a:r>
        </a:p>
      </dsp:txBody>
      <dsp:txXfrm>
        <a:off x="0" y="300"/>
        <a:ext cx="8179594" cy="492798"/>
      </dsp:txXfrm>
    </dsp:sp>
    <dsp:sp modelId="{C7A3EB38-42F0-4503-BA0F-4F1D88C33465}">
      <dsp:nvSpPr>
        <dsp:cNvPr id="0" name=""/>
        <dsp:cNvSpPr/>
      </dsp:nvSpPr>
      <dsp:spPr>
        <a:xfrm>
          <a:off x="0" y="493099"/>
          <a:ext cx="817959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CE170-3105-44AD-BB74-6D65555409BA}">
      <dsp:nvSpPr>
        <dsp:cNvPr id="0" name=""/>
        <dsp:cNvSpPr/>
      </dsp:nvSpPr>
      <dsp:spPr>
        <a:xfrm>
          <a:off x="0" y="493099"/>
          <a:ext cx="8179594" cy="49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Visits by type of practitioner (and how many were telehealth)</a:t>
          </a:r>
        </a:p>
      </dsp:txBody>
      <dsp:txXfrm>
        <a:off x="0" y="493099"/>
        <a:ext cx="8179594" cy="492798"/>
      </dsp:txXfrm>
    </dsp:sp>
    <dsp:sp modelId="{3CBB3A89-7076-4E02-A994-1CC036B99E09}">
      <dsp:nvSpPr>
        <dsp:cNvPr id="0" name=""/>
        <dsp:cNvSpPr/>
      </dsp:nvSpPr>
      <dsp:spPr>
        <a:xfrm>
          <a:off x="0" y="985897"/>
          <a:ext cx="817959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B37B4-FD03-4A19-88E7-FF8B22C5987D}">
      <dsp:nvSpPr>
        <dsp:cNvPr id="0" name=""/>
        <dsp:cNvSpPr/>
      </dsp:nvSpPr>
      <dsp:spPr>
        <a:xfrm>
          <a:off x="0" y="985897"/>
          <a:ext cx="8179594" cy="49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Clinic hours of operation</a:t>
          </a:r>
        </a:p>
      </dsp:txBody>
      <dsp:txXfrm>
        <a:off x="0" y="985897"/>
        <a:ext cx="8179594" cy="492798"/>
      </dsp:txXfrm>
    </dsp:sp>
    <dsp:sp modelId="{F0FF2349-C706-427F-9DF4-FED2E68A0724}">
      <dsp:nvSpPr>
        <dsp:cNvPr id="0" name=""/>
        <dsp:cNvSpPr/>
      </dsp:nvSpPr>
      <dsp:spPr>
        <a:xfrm>
          <a:off x="0" y="1478696"/>
          <a:ext cx="817959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E5698-AACC-498F-A8DF-A8C1422A28AB}">
      <dsp:nvSpPr>
        <dsp:cNvPr id="0" name=""/>
        <dsp:cNvSpPr/>
      </dsp:nvSpPr>
      <dsp:spPr>
        <a:xfrm>
          <a:off x="0" y="1478696"/>
          <a:ext cx="8179594" cy="49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FTE calculations</a:t>
          </a:r>
        </a:p>
      </dsp:txBody>
      <dsp:txXfrm>
        <a:off x="0" y="1478696"/>
        <a:ext cx="8179594" cy="492798"/>
      </dsp:txXfrm>
    </dsp:sp>
    <dsp:sp modelId="{189058AD-3CFE-4BE4-9A02-A819049D6107}">
      <dsp:nvSpPr>
        <dsp:cNvPr id="0" name=""/>
        <dsp:cNvSpPr/>
      </dsp:nvSpPr>
      <dsp:spPr>
        <a:xfrm>
          <a:off x="0" y="1971494"/>
          <a:ext cx="817959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FB749-49F4-4E85-A823-8A2545F9DEBA}">
      <dsp:nvSpPr>
        <dsp:cNvPr id="0" name=""/>
        <dsp:cNvSpPr/>
      </dsp:nvSpPr>
      <dsp:spPr>
        <a:xfrm>
          <a:off x="0" y="1971494"/>
          <a:ext cx="8179594" cy="492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Total number of clinical staff hours worked during the cost report period.</a:t>
          </a:r>
        </a:p>
      </dsp:txBody>
      <dsp:txXfrm>
        <a:off x="0" y="1971494"/>
        <a:ext cx="8179594" cy="4927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4797B-DE77-4A24-A3AA-43BB6D889145}">
      <dsp:nvSpPr>
        <dsp:cNvPr id="0" name=""/>
        <dsp:cNvSpPr/>
      </dsp:nvSpPr>
      <dsp:spPr>
        <a:xfrm>
          <a:off x="0" y="1925"/>
          <a:ext cx="8179594" cy="4101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91E7B-FFA6-4665-956E-8831A8C21AC0}">
      <dsp:nvSpPr>
        <dsp:cNvPr id="0" name=""/>
        <dsp:cNvSpPr/>
      </dsp:nvSpPr>
      <dsp:spPr>
        <a:xfrm>
          <a:off x="124062" y="94203"/>
          <a:ext cx="225568" cy="225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B80B6-5CED-40EE-A2E6-8149BA453A7E}">
      <dsp:nvSpPr>
        <dsp:cNvPr id="0" name=""/>
        <dsp:cNvSpPr/>
      </dsp:nvSpPr>
      <dsp:spPr>
        <a:xfrm>
          <a:off x="473693" y="1925"/>
          <a:ext cx="7705900" cy="410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05" tIns="43405" rIns="43405" bIns="434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Salaries by employee type</a:t>
          </a:r>
        </a:p>
      </dsp:txBody>
      <dsp:txXfrm>
        <a:off x="473693" y="1925"/>
        <a:ext cx="7705900" cy="410123"/>
      </dsp:txXfrm>
    </dsp:sp>
    <dsp:sp modelId="{99897359-2AEE-4522-BE64-FCB6A79CC5B8}">
      <dsp:nvSpPr>
        <dsp:cNvPr id="0" name=""/>
        <dsp:cNvSpPr/>
      </dsp:nvSpPr>
      <dsp:spPr>
        <a:xfrm>
          <a:off x="0" y="514580"/>
          <a:ext cx="8179594" cy="4101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CBBAD-F4E8-4E7C-A843-0D02F1CE1727}">
      <dsp:nvSpPr>
        <dsp:cNvPr id="0" name=""/>
        <dsp:cNvSpPr/>
      </dsp:nvSpPr>
      <dsp:spPr>
        <a:xfrm>
          <a:off x="124062" y="606858"/>
          <a:ext cx="225568" cy="225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64A7C-D03C-453E-B136-774A532DD6D9}">
      <dsp:nvSpPr>
        <dsp:cNvPr id="0" name=""/>
        <dsp:cNvSpPr/>
      </dsp:nvSpPr>
      <dsp:spPr>
        <a:xfrm>
          <a:off x="473693" y="514580"/>
          <a:ext cx="7705900" cy="410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05" tIns="43405" rIns="43405" bIns="434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Vaccine logs and invoices</a:t>
          </a:r>
        </a:p>
      </dsp:txBody>
      <dsp:txXfrm>
        <a:off x="473693" y="514580"/>
        <a:ext cx="7705900" cy="410123"/>
      </dsp:txXfrm>
    </dsp:sp>
    <dsp:sp modelId="{3C2074D1-D0E9-4ABD-AB50-59D5A9F3289F}">
      <dsp:nvSpPr>
        <dsp:cNvPr id="0" name=""/>
        <dsp:cNvSpPr/>
      </dsp:nvSpPr>
      <dsp:spPr>
        <a:xfrm>
          <a:off x="0" y="1027235"/>
          <a:ext cx="8179594" cy="4101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C9438-8D21-4264-83C3-B1140813D0D7}">
      <dsp:nvSpPr>
        <dsp:cNvPr id="0" name=""/>
        <dsp:cNvSpPr/>
      </dsp:nvSpPr>
      <dsp:spPr>
        <a:xfrm>
          <a:off x="124062" y="1119512"/>
          <a:ext cx="225568" cy="225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E0115-C82C-4AEE-9F3C-30A2C7A1C05A}">
      <dsp:nvSpPr>
        <dsp:cNvPr id="0" name=""/>
        <dsp:cNvSpPr/>
      </dsp:nvSpPr>
      <dsp:spPr>
        <a:xfrm>
          <a:off x="473693" y="1027235"/>
          <a:ext cx="7705900" cy="410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05" tIns="43405" rIns="43405" bIns="434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Telehealth Volume (and time if kept)</a:t>
          </a:r>
        </a:p>
      </dsp:txBody>
      <dsp:txXfrm>
        <a:off x="473693" y="1027235"/>
        <a:ext cx="7705900" cy="410123"/>
      </dsp:txXfrm>
    </dsp:sp>
    <dsp:sp modelId="{940A963E-2077-4EDB-BEDC-AA4F005CBCE4}">
      <dsp:nvSpPr>
        <dsp:cNvPr id="0" name=""/>
        <dsp:cNvSpPr/>
      </dsp:nvSpPr>
      <dsp:spPr>
        <a:xfrm>
          <a:off x="0" y="1539889"/>
          <a:ext cx="8179594" cy="4101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81EDF-C30D-44F4-8C6E-76136AE4AA33}">
      <dsp:nvSpPr>
        <dsp:cNvPr id="0" name=""/>
        <dsp:cNvSpPr/>
      </dsp:nvSpPr>
      <dsp:spPr>
        <a:xfrm>
          <a:off x="124062" y="1632167"/>
          <a:ext cx="225568" cy="2255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44500-DE09-4775-8400-0B1B0730677C}">
      <dsp:nvSpPr>
        <dsp:cNvPr id="0" name=""/>
        <dsp:cNvSpPr/>
      </dsp:nvSpPr>
      <dsp:spPr>
        <a:xfrm>
          <a:off x="473693" y="1539889"/>
          <a:ext cx="7705900" cy="410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05" tIns="43405" rIns="43405" bIns="434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CCM Volume </a:t>
          </a:r>
        </a:p>
      </dsp:txBody>
      <dsp:txXfrm>
        <a:off x="473693" y="1539889"/>
        <a:ext cx="7705900" cy="410123"/>
      </dsp:txXfrm>
    </dsp:sp>
    <dsp:sp modelId="{1E3D599D-1DDD-44D0-AFC8-AD3992585F0E}">
      <dsp:nvSpPr>
        <dsp:cNvPr id="0" name=""/>
        <dsp:cNvSpPr/>
      </dsp:nvSpPr>
      <dsp:spPr>
        <a:xfrm>
          <a:off x="0" y="2052544"/>
          <a:ext cx="8179594" cy="4101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34655-555E-40ED-835E-9C6275FF24B6}">
      <dsp:nvSpPr>
        <dsp:cNvPr id="0" name=""/>
        <dsp:cNvSpPr/>
      </dsp:nvSpPr>
      <dsp:spPr>
        <a:xfrm>
          <a:off x="124062" y="2144822"/>
          <a:ext cx="225568" cy="2255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F31D2-AA39-4852-A032-938194D8C6EB}">
      <dsp:nvSpPr>
        <dsp:cNvPr id="0" name=""/>
        <dsp:cNvSpPr/>
      </dsp:nvSpPr>
      <dsp:spPr>
        <a:xfrm>
          <a:off x="473693" y="2052544"/>
          <a:ext cx="7705900" cy="410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05" tIns="43405" rIns="43405" bIns="434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Related Party Transactions</a:t>
          </a:r>
        </a:p>
      </dsp:txBody>
      <dsp:txXfrm>
        <a:off x="473693" y="2052544"/>
        <a:ext cx="7705900" cy="410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30118-DD42-4AAA-A35C-1EE80D8ACC06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EC2F-9F40-4B79-937F-8478739E2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F9F6E-1541-4505-AE64-1ECE670C27B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DEBB4-4ED5-4000-A93A-73720B7A273D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18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77936-26E5-4BB2-8514-11815AC3C893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539F7-67A6-45E2-AE95-FE81E943E34D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94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7936A-5DCA-4DCB-9B9E-E048474DB8D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69D39-AAF3-4FD7-B29E-3BD3387E8F3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69D39-AAF3-4FD7-B29E-3BD3387E8F3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9451C-BC39-47D5-9B7B-429E1F0A347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9451C-BC39-47D5-9B7B-429E1F0A347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9451C-BC39-47D5-9B7B-429E1F0A347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(These don’t have designer IDs since they were based off the default master slides already in the deck.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8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DEBB4-4ED5-4000-A93A-73720B7A273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9451C-BC39-47D5-9B7B-429E1F0A347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E7A8F-8E9A-4E9A-9483-96D9F273FAF9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9451C-BC39-47D5-9B7B-429E1F0A347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9451C-BC39-47D5-9B7B-429E1F0A347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9451C-BC39-47D5-9B7B-429E1F0A347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9451C-BC39-47D5-9B7B-429E1F0A347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8EC2F-9F40-4B79-937F-8478739E2334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62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9451C-BC39-47D5-9B7B-429E1F0A3475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9451C-BC39-47D5-9B7B-429E1F0A3475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E7A8F-8E9A-4E9A-9483-96D9F273FAF9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DEBB4-4ED5-4000-A93A-73720B7A273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EF49-8ABF-4496-B840-19DE4261CFD0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9451C-BC39-47D5-9B7B-429E1F0A3475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61759-050C-4BBD-B341-A93541F8F37B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E7A8F-8E9A-4E9A-9483-96D9F273FAF9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C782C-A27B-4AD6-8307-77EDAA3E37F0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E7A8F-8E9A-4E9A-9483-96D9F273FAF9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EF49-8ABF-4496-B840-19DE4261CFD0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EF49-8ABF-4496-B840-19DE4261CFD0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DB29C-393A-4CB5-AEED-1289D8B262E3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EF49-8ABF-4496-B840-19DE4261CFD0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DEBB4-4ED5-4000-A93A-73720B7A273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EF49-8ABF-4496-B840-19DE4261CFD0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E7A8F-8E9A-4E9A-9483-96D9F273FAF9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0492A-B850-4444-8523-3CCA71090E4B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C5EFA-9F3F-4156-B831-B89FE7AEBDA4}" type="slidenum">
              <a:rPr lang="en-US"/>
              <a:pPr/>
              <a:t>64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EF49-8ABF-4496-B840-19DE4261CFD0}" type="slidenum">
              <a:rPr lang="en-US"/>
              <a:pPr/>
              <a:t>65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EF49-8ABF-4496-B840-19DE4261CFD0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9EF49-8ABF-4496-B840-19DE4261CFD0}" type="slidenum">
              <a:rPr lang="en-US"/>
              <a:pPr/>
              <a:t>67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E7A8F-8E9A-4E9A-9483-96D9F273FAF9}" type="slidenum">
              <a:rPr lang="en-US"/>
              <a:pPr/>
              <a:t>68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C782C-A27B-4AD6-8307-77EDAA3E37F0}" type="slidenum">
              <a:rPr lang="en-US"/>
              <a:pPr/>
              <a:t>69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C782C-A27B-4AD6-8307-77EDAA3E37F0}" type="slidenum">
              <a:rPr lang="en-US"/>
              <a:pPr/>
              <a:t>70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8EC2F-9F40-4B79-937F-8478739E23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706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69D39-AAF3-4FD7-B29E-3BD3387E8F3B}" type="slidenum">
              <a:rPr lang="en-US"/>
              <a:pPr/>
              <a:t>71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69D39-AAF3-4FD7-B29E-3BD3387E8F3B}" type="slidenum">
              <a:rPr lang="en-US"/>
              <a:pPr/>
              <a:t>72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69D39-AAF3-4FD7-B29E-3BD3387E8F3B}" type="slidenum">
              <a:rPr lang="en-US"/>
              <a:pPr/>
              <a:t>73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5A66B-547B-457A-A506-AC43CF4F6E11}" type="slidenum">
              <a:rPr lang="en-US"/>
              <a:pPr/>
              <a:t>74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E544B-222D-4D73-A312-571E77C951EA}" type="slidenum">
              <a:rPr lang="en-US"/>
              <a:pPr/>
              <a:t>75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F9F6E-1541-4505-AE64-1ECE670C27B5}" type="slidenum">
              <a:rPr lang="en-US"/>
              <a:pPr/>
              <a:t>76</a:t>
            </a:fld>
            <a:endParaRPr 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DEBB4-4ED5-4000-A93A-73720B7A273D}" type="slidenum">
              <a:rPr lang="en-US"/>
              <a:pPr/>
              <a:t>77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69D39-AAF3-4FD7-B29E-3BD3387E8F3B}" type="slidenum">
              <a:rPr lang="en-US"/>
              <a:pPr/>
              <a:t>78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8EC2F-9F40-4B79-937F-8478739E23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0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8EC2F-9F40-4B79-937F-8478739E23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9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8EC2F-9F40-4B79-937F-8478739E233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3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8EC2F-9F40-4B79-937F-8478739E233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8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78A1-737B-4D64-9F7B-C72531E5E3D6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0AC6-4CAD-4756-80BB-4F41E5A00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39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116192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804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27094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293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07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405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508760"/>
            <a:ext cx="2331720" cy="71323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345436"/>
            <a:ext cx="2331720" cy="229743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06140" y="1508760"/>
            <a:ext cx="2331720" cy="71323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06140" y="2345436"/>
            <a:ext cx="2331720" cy="229743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439" y="1508760"/>
            <a:ext cx="2331720" cy="71323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2439" y="2345436"/>
            <a:ext cx="2331720" cy="229743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3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78A1-737B-4D64-9F7B-C72531E5E3D6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0AC6-4CAD-4756-80BB-4F41E5A00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8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231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31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78A1-737B-4D64-9F7B-C72531E5E3D6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C0AC6-4CAD-4756-80BB-4F41E5A00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893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/>
            <a:fld id="{415FC3DF-33BB-42F5-BA27-E84D54BEC665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514350"/>
              <a:t>2/20/2023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/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CA2FDA46-87D0-48DA-86A3-ECFAD6A6ED60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51435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122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52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611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1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96.jpeg"/><Relationship Id="rId7" Type="http://schemas.openxmlformats.org/officeDocument/2006/relationships/diagramColors" Target="../diagrams/colors3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2.xml"/><Relationship Id="rId7" Type="http://schemas.microsoft.com/office/2007/relationships/diagramDrawing" Target="../diagrams/drawing4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2.xml"/><Relationship Id="rId5" Type="http://schemas.openxmlformats.org/officeDocument/2006/relationships/diagramQuickStyle" Target="../diagrams/quickStyle42.xml"/><Relationship Id="rId4" Type="http://schemas.openxmlformats.org/officeDocument/2006/relationships/diagramLayout" Target="../diagrams/layout4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4.xml"/><Relationship Id="rId7" Type="http://schemas.microsoft.com/office/2007/relationships/diagramDrawing" Target="../diagrams/drawing4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4.xml"/><Relationship Id="rId5" Type="http://schemas.openxmlformats.org/officeDocument/2006/relationships/diagramQuickStyle" Target="../diagrams/quickStyle44.xml"/><Relationship Id="rId4" Type="http://schemas.openxmlformats.org/officeDocument/2006/relationships/diagramLayout" Target="../diagrams/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5.xml"/><Relationship Id="rId5" Type="http://schemas.openxmlformats.org/officeDocument/2006/relationships/diagramQuickStyle" Target="../diagrams/quickStyle45.xml"/><Relationship Id="rId4" Type="http://schemas.openxmlformats.org/officeDocument/2006/relationships/diagramLayout" Target="../diagrams/layout4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6.xml"/><Relationship Id="rId7" Type="http://schemas.microsoft.com/office/2007/relationships/diagramDrawing" Target="../diagrams/drawing46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6.xml"/><Relationship Id="rId5" Type="http://schemas.openxmlformats.org/officeDocument/2006/relationships/diagramQuickStyle" Target="../diagrams/quickStyle46.xml"/><Relationship Id="rId4" Type="http://schemas.openxmlformats.org/officeDocument/2006/relationships/diagramLayout" Target="../diagrams/layout4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frwebgate.access.gpo.gov/cgi-bin/get-cfr.cgi?TITLE=42&amp;PART=413&amp;SECTION=89&amp;TYPE=PDF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mailto:jquinn@hsagroup.net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053BBF-DA3B-480A-896C-943998D4473B}"/>
              </a:ext>
            </a:extLst>
          </p:cNvPr>
          <p:cNvSpPr/>
          <p:nvPr/>
        </p:nvSpPr>
        <p:spPr>
          <a:xfrm>
            <a:off x="723899" y="1030935"/>
            <a:ext cx="3848096" cy="109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kern="12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RHC Cost Reporting: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kern="1200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 you need to know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AF7D3-EC4F-4003-9A98-80C2D7B8B00F}"/>
              </a:ext>
            </a:extLst>
          </p:cNvPr>
          <p:cNvSpPr txBox="1"/>
          <p:nvPr/>
        </p:nvSpPr>
        <p:spPr>
          <a:xfrm>
            <a:off x="723899" y="2373608"/>
            <a:ext cx="3036258" cy="265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Julie Quinn, CPA, MBA</a:t>
            </a:r>
            <a:endParaRPr lang="en-US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Principal, VP of Compliance &amp; Cost Reporting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Health Services Associates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jquinn@hsagroup.net</a:t>
            </a:r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5F30ACD-1DAC-4CBB-9A64-9637F0ED9B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" b="5365"/>
          <a:stretch/>
        </p:blipFill>
        <p:spPr>
          <a:xfrm>
            <a:off x="5789153" y="1579102"/>
            <a:ext cx="2137687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8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D5B751-6290-7A59-FEF9-7EEE34D0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1" y="273843"/>
            <a:ext cx="7080249" cy="994173"/>
          </a:xfrm>
        </p:spPr>
        <p:txBody>
          <a:bodyPr>
            <a:normAutofit/>
          </a:bodyPr>
          <a:lstStyle/>
          <a:p>
            <a:r>
              <a:rPr lang="en-US" sz="4100"/>
              <a:t>Change of Focus: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18A89A0-1F86-F8D0-FED6-F930AD12C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721441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733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965199" y="457200"/>
            <a:ext cx="7648121" cy="824592"/>
          </a:xfrm>
        </p:spPr>
        <p:txBody>
          <a:bodyPr>
            <a:normAutofit/>
          </a:bodyPr>
          <a:lstStyle/>
          <a:p>
            <a:r>
              <a:rPr lang="en-US"/>
              <a:t>How is the rate calculated?	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546EE7E1-F41A-1ABF-80DB-D91ABB2A8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598825"/>
              </p:ext>
            </p:extLst>
          </p:nvPr>
        </p:nvGraphicFramePr>
        <p:xfrm>
          <a:off x="965199" y="1461407"/>
          <a:ext cx="7213600" cy="307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5902" y="4637157"/>
            <a:ext cx="4723209" cy="27384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Services Associates, Inc.</a:t>
            </a:r>
          </a:p>
        </p:txBody>
      </p:sp>
    </p:spTree>
    <p:extLst>
      <p:ext uri="{BB962C8B-B14F-4D97-AF65-F5344CB8AC3E}">
        <p14:creationId xmlns:p14="http://schemas.microsoft.com/office/powerpoint/2010/main" val="357647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0981"/>
            <a:ext cx="4501582" cy="1121569"/>
          </a:xfrm>
        </p:spPr>
        <p:txBody>
          <a:bodyPr>
            <a:normAutofit/>
          </a:bodyPr>
          <a:lstStyle/>
          <a:p>
            <a:r>
              <a:rPr lang="en-US" sz="3000"/>
              <a:t>Where are these located:	</a:t>
            </a:r>
            <a:endParaRPr lang="en-US" sz="3000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8A2EACC-ABBE-A7AC-5ACF-156851C0C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645136"/>
              </p:ext>
            </p:extLst>
          </p:nvPr>
        </p:nvGraphicFramePr>
        <p:xfrm>
          <a:off x="1415482" y="590550"/>
          <a:ext cx="7391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9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9144000" cy="1714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248" name="Group 10251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6350"/>
            <a:ext cx="3575053" cy="5149849"/>
            <a:chOff x="7425267" y="-8467"/>
            <a:chExt cx="4766733" cy="6866467"/>
          </a:xfrm>
        </p:grpSpPr>
        <p:cxnSp>
          <p:nvCxnSpPr>
            <p:cNvPr id="10253" name="Straight Connector 10252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4" name="Straight Connector 10253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55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56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57" name="Isosceles Triangle 10256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58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59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60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61" name="Isosceles Triangle 10260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508000" y="3574479"/>
            <a:ext cx="6447501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What information do I gather for the cost report?</a:t>
            </a:r>
          </a:p>
        </p:txBody>
      </p:sp>
      <p:sp useBgFill="1">
        <p:nvSpPr>
          <p:cNvPr id="10249" name="Rectangle 10262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Health Services Associates, Inc.</a:t>
            </a:r>
          </a:p>
        </p:txBody>
      </p:sp>
      <p:graphicFrame>
        <p:nvGraphicFramePr>
          <p:cNvPr id="10245" name="Rectangle 3">
            <a:extLst>
              <a:ext uri="{FF2B5EF4-FFF2-40B4-BE49-F238E27FC236}">
                <a16:creationId xmlns:a16="http://schemas.microsoft.com/office/drawing/2014/main" id="{D41C5231-5010-7061-20DD-1A2826E39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254396"/>
              </p:ext>
            </p:extLst>
          </p:nvPr>
        </p:nvGraphicFramePr>
        <p:xfrm>
          <a:off x="482203" y="482203"/>
          <a:ext cx="8179594" cy="246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3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9144000" cy="1714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272" name="Group 11275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6350"/>
            <a:ext cx="3575053" cy="5149849"/>
            <a:chOff x="7425267" y="-8467"/>
            <a:chExt cx="4766733" cy="6866467"/>
          </a:xfrm>
        </p:grpSpPr>
        <p:cxnSp>
          <p:nvCxnSpPr>
            <p:cNvPr id="11277" name="Straight Connector 11276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8" name="Straight Connector 11277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79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0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1" name="Isosceles Triangle 11280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2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3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4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5" name="Isosceles Triangle 11284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508000" y="3574479"/>
            <a:ext cx="6447501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What information do I gather for the cost report?</a:t>
            </a:r>
          </a:p>
        </p:txBody>
      </p:sp>
      <p:sp useBgFill="1">
        <p:nvSpPr>
          <p:cNvPr id="11273" name="Rectangle 11286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Health Services Associates, Inc.</a:t>
            </a:r>
          </a:p>
        </p:txBody>
      </p:sp>
      <p:graphicFrame>
        <p:nvGraphicFramePr>
          <p:cNvPr id="11269" name="Rectangle 3">
            <a:extLst>
              <a:ext uri="{FF2B5EF4-FFF2-40B4-BE49-F238E27FC236}">
                <a16:creationId xmlns:a16="http://schemas.microsoft.com/office/drawing/2014/main" id="{2146663D-9AEC-57C1-3C63-F0ACD73F1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929460"/>
              </p:ext>
            </p:extLst>
          </p:nvPr>
        </p:nvGraphicFramePr>
        <p:xfrm>
          <a:off x="482203" y="482203"/>
          <a:ext cx="8179594" cy="246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31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7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9144000" cy="1714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296" name="Group 12299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6350"/>
            <a:ext cx="3575053" cy="5149849"/>
            <a:chOff x="7425267" y="-8467"/>
            <a:chExt cx="4766733" cy="6866467"/>
          </a:xfrm>
        </p:grpSpPr>
        <p:cxnSp>
          <p:nvCxnSpPr>
            <p:cNvPr id="12301" name="Straight Connector 12300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2" name="Straight Connector 12301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03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4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5" name="Isosceles Triangle 12304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6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7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8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09" name="Isosceles Triangle 12308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508000" y="3574479"/>
            <a:ext cx="6447501" cy="990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What information do I gather for the cost report?</a:t>
            </a:r>
          </a:p>
        </p:txBody>
      </p:sp>
      <p:sp useBgFill="1">
        <p:nvSpPr>
          <p:cNvPr id="12297" name="Rectangle 12310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0" y="4531021"/>
            <a:ext cx="4723209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Health Services Associates, Inc.</a:t>
            </a:r>
          </a:p>
        </p:txBody>
      </p:sp>
      <p:graphicFrame>
        <p:nvGraphicFramePr>
          <p:cNvPr id="12293" name="Rectangle 3">
            <a:extLst>
              <a:ext uri="{FF2B5EF4-FFF2-40B4-BE49-F238E27FC236}">
                <a16:creationId xmlns:a16="http://schemas.microsoft.com/office/drawing/2014/main" id="{8F87845B-3089-9441-7067-2EF07EA68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078135"/>
              </p:ext>
            </p:extLst>
          </p:nvPr>
        </p:nvGraphicFramePr>
        <p:xfrm>
          <a:off x="482203" y="482203"/>
          <a:ext cx="8179594" cy="246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603504" y="1540230"/>
            <a:ext cx="2751870" cy="2070074"/>
          </a:xfrm>
        </p:spPr>
        <p:txBody>
          <a:bodyPr>
            <a:normAutofit fontScale="90000"/>
          </a:bodyPr>
          <a:lstStyle/>
          <a:p>
            <a:r>
              <a:rPr lang="en-US" sz="3000">
                <a:solidFill>
                  <a:schemeClr val="tx2"/>
                </a:solidFill>
              </a:rPr>
              <a:t>Statistics on Worksheet S-1 – Independent/S-8 Provider Based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1885" y="807066"/>
            <a:ext cx="3979563" cy="3922976"/>
          </a:xfr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r>
              <a:rPr lang="en-US" sz="2800">
                <a:solidFill>
                  <a:schemeClr val="tx2"/>
                </a:solidFill>
              </a:rPr>
              <a:t>Facility Name</a:t>
            </a:r>
          </a:p>
          <a:p>
            <a:endParaRPr lang="en-US" sz="2800">
              <a:solidFill>
                <a:schemeClr val="tx2"/>
              </a:solidFill>
            </a:endParaRPr>
          </a:p>
          <a:p>
            <a:r>
              <a:rPr lang="en-US" sz="2800">
                <a:solidFill>
                  <a:schemeClr val="tx2"/>
                </a:solidFill>
              </a:rPr>
              <a:t>Entity Status</a:t>
            </a:r>
          </a:p>
          <a:p>
            <a:endParaRPr lang="en-US" sz="2800">
              <a:solidFill>
                <a:schemeClr val="tx2"/>
              </a:solidFill>
            </a:endParaRPr>
          </a:p>
          <a:p>
            <a:r>
              <a:rPr lang="en-US" sz="2800">
                <a:solidFill>
                  <a:schemeClr val="tx2"/>
                </a:solidFill>
              </a:rPr>
              <a:t>Hours of Operation</a:t>
            </a:r>
          </a:p>
          <a:p>
            <a:endParaRPr lang="en-US" sz="2800">
              <a:solidFill>
                <a:schemeClr val="tx2"/>
              </a:solidFill>
            </a:endParaRPr>
          </a:p>
          <a:p>
            <a:r>
              <a:rPr lang="en-US" sz="2800">
                <a:solidFill>
                  <a:schemeClr val="tx2"/>
                </a:solidFill>
              </a:rPr>
              <a:t>Related Organization information</a:t>
            </a:r>
          </a:p>
          <a:p>
            <a:pPr>
              <a:buNone/>
            </a:pPr>
            <a:endParaRPr lang="en-US" sz="1400">
              <a:solidFill>
                <a:schemeClr val="tx2"/>
              </a:solidFill>
            </a:endParaRPr>
          </a:p>
          <a:p>
            <a:pPr>
              <a:buNone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Health Services Associates, Inc.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603504" y="1540230"/>
            <a:ext cx="2751870" cy="2070074"/>
          </a:xfrm>
        </p:spPr>
        <p:txBody>
          <a:bodyPr>
            <a:normAutofit fontScale="90000"/>
          </a:bodyPr>
          <a:lstStyle/>
          <a:p>
            <a:r>
              <a:rPr lang="en-US" sz="3000">
                <a:solidFill>
                  <a:schemeClr val="tx2"/>
                </a:solidFill>
              </a:rPr>
              <a:t>Statistics on Worksheet S-1 – Independent/S-8 Provider Based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1885" y="1220524"/>
            <a:ext cx="3979563" cy="3922976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Malpractice insurance 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Claims or Occurrence based?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Amount paid?</a:t>
            </a:r>
          </a:p>
          <a:p>
            <a:pPr lvl="1"/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Part II for additional clinics reported on a consolidated report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Services Associates, Inc.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3300"/>
              <a:t>Clinic Hours of Operation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F09DED87-2447-AE99-94F4-4D184BA96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073227"/>
              </p:ext>
            </p:extLst>
          </p:nvPr>
        </p:nvGraphicFramePr>
        <p:xfrm>
          <a:off x="3687414" y="708422"/>
          <a:ext cx="4971603" cy="373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7415" y="4531021"/>
            <a:ext cx="4117643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Health Services Associates, Inc.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28650" y="417746"/>
            <a:ext cx="7886700" cy="850270"/>
          </a:xfrm>
        </p:spPr>
        <p:txBody>
          <a:bodyPr>
            <a:normAutofit/>
          </a:bodyPr>
          <a:lstStyle/>
          <a:p>
            <a:r>
              <a:rPr lang="en-US" sz="3900"/>
              <a:t>S-2 Reimbursement Questionnaire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2D386628-259B-2076-64C6-D31A787CC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28779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Services Associates,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3724072" y="283288"/>
            <a:ext cx="4939868" cy="964620"/>
          </a:xfrm>
        </p:spPr>
        <p:txBody>
          <a:bodyPr anchor="b"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724073" y="1474671"/>
            <a:ext cx="4939867" cy="2839064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800" dirty="0"/>
              <a:t>Why a cost report is needed</a:t>
            </a:r>
            <a:br>
              <a:rPr lang="en-US" sz="1800" dirty="0"/>
            </a:b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What you need to complete the cost report</a:t>
            </a:r>
            <a:br>
              <a:rPr lang="en-US" sz="1800" dirty="0"/>
            </a:b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Common cost report calculations and where they are located on the cost report</a:t>
            </a:r>
            <a:br>
              <a:rPr lang="en-US" sz="1800" dirty="0"/>
            </a:b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How to read and interpret the 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4072" y="4767262"/>
            <a:ext cx="3104351" cy="27384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Health Services Associates, Inc.</a:t>
            </a:r>
          </a:p>
        </p:txBody>
      </p:sp>
      <p:pic>
        <p:nvPicPr>
          <p:cNvPr id="7183" name="Picture 7182" descr="White calculator">
            <a:extLst>
              <a:ext uri="{FF2B5EF4-FFF2-40B4-BE49-F238E27FC236}">
                <a16:creationId xmlns:a16="http://schemas.microsoft.com/office/drawing/2014/main" id="{C4130BBC-B98F-5087-4F3D-F2AA9AF2B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4" r="46157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03504" y="2341275"/>
            <a:ext cx="2607366" cy="13398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S-3 RHC Visit breakdown 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A70DB5EF-7BD1-6552-4BCC-6E9C1BC6A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677662"/>
              </p:ext>
            </p:extLst>
          </p:nvPr>
        </p:nvGraphicFramePr>
        <p:xfrm>
          <a:off x="3678789" y="562830"/>
          <a:ext cx="5000124" cy="40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Health Services Associates, Inc.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AFB08E6E-572D-BAF4-8613-1B085070AA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848395"/>
              </p:ext>
            </p:extLst>
          </p:nvPr>
        </p:nvGraphicFramePr>
        <p:xfrm>
          <a:off x="762000" y="-590550"/>
          <a:ext cx="7620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 defTabSz="342900">
              <a:spcAft>
                <a:spcPts val="450"/>
              </a:spcAft>
            </a:pPr>
            <a:fld id="{B9713C8C-8E70-45D5-AE59-23E60168254E}" type="slidenum">
              <a:rPr lang="en-US">
                <a:solidFill>
                  <a:srgbClr val="FFFFFF"/>
                </a:solidFill>
              </a:rPr>
              <a:pPr defTabSz="342900">
                <a:spcAft>
                  <a:spcPts val="45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46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Visit Reporting TIPS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532DBA-6033-3021-5D6F-8E19D309A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counts as an RHC visit?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(1) </a:t>
            </a:r>
            <a:r>
              <a:rPr lang="en-US" b="1" dirty="0"/>
              <a:t>IN PERSON </a:t>
            </a:r>
            <a:r>
              <a:rPr lang="en-US" dirty="0"/>
              <a:t>visits and </a:t>
            </a:r>
            <a:r>
              <a:rPr lang="en-US" b="1" dirty="0"/>
              <a:t>MENTAL HEALTH Telehealth </a:t>
            </a:r>
            <a:r>
              <a:rPr lang="en-US" dirty="0"/>
              <a:t>for Total In-Person RHC Visits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086910-120D-9A96-F51D-42A64A952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you have these?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770C1-2986-4925-A7A9-598470F1C23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your RHC had originating site visits, these do not count as RHC visits.</a:t>
            </a:r>
          </a:p>
          <a:p>
            <a:r>
              <a:rPr lang="en-US" dirty="0"/>
              <a:t>Must carve out related time and direct expenses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590024A9-0184-448B-881E-CC722A916CB1}" type="slidenum">
              <a:rPr lang="en-US" smtClean="0"/>
              <a:pPr>
                <a:spcAft>
                  <a:spcPts val="450"/>
                </a:spcAft>
              </a:pPr>
              <a:t>22</a:t>
            </a:fld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08B9AD1-2331-E2F3-9846-81FE6C0EE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Physical Telehealth = Non-RHC</a:t>
            </a:r>
          </a:p>
        </p:txBody>
      </p:sp>
      <p:pic>
        <p:nvPicPr>
          <p:cNvPr id="5" name="Content Placeholder 4" descr="Telephone with solid fill">
            <a:extLst>
              <a:ext uri="{FF2B5EF4-FFF2-40B4-BE49-F238E27FC236}">
                <a16:creationId xmlns:a16="http://schemas.microsoft.com/office/drawing/2014/main" id="{36B2DE04-F02F-C389-169E-00FAD172E0B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8098" y="2251450"/>
            <a:ext cx="1584181" cy="1584181"/>
          </a:xfrm>
        </p:spPr>
      </p:pic>
    </p:spTree>
    <p:extLst>
      <p:ext uri="{BB962C8B-B14F-4D97-AF65-F5344CB8AC3E}">
        <p14:creationId xmlns:p14="http://schemas.microsoft.com/office/powerpoint/2010/main" val="1974942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A0A04AF-AA12-2EBD-F563-9C13B5ECE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5730"/>
          <a:stretch/>
        </p:blipFill>
        <p:spPr>
          <a:xfrm>
            <a:off x="20" y="-457189"/>
            <a:ext cx="9143980" cy="514349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419DB30-F5CA-6BB4-08F0-65077A02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-200019"/>
            <a:ext cx="5088195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Mental Health Telehealth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ABFF686E-B872-CCD3-594F-95B6AA328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248604"/>
              </p:ext>
            </p:extLst>
          </p:nvPr>
        </p:nvGraphicFramePr>
        <p:xfrm>
          <a:off x="3019807" y="1428750"/>
          <a:ext cx="5088195" cy="290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9D7F-018B-39E5-74FE-3479A179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1516" y="4767262"/>
            <a:ext cx="388989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9713C8C-8E70-45D5-AE59-23E60168254E}" type="slidenum">
              <a:rPr lang="en-US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288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8A23A1A8-0392-7F2B-567D-46AD0806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accent1">
                    <a:lumMod val="75000"/>
                  </a:schemeClr>
                </a:solidFill>
              </a:rPr>
              <a:t>Revenue Code 900 = Mental Health Visit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A1145-F11C-4391-A7D8-99796526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6817" y="4531021"/>
            <a:ext cx="512504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B9713C8C-8E70-45D5-AE59-23E60168254E}" type="slidenum">
              <a:rPr lang="en-US">
                <a:solidFill>
                  <a:srgbClr val="FFFFFF"/>
                </a:solidFill>
              </a:rPr>
              <a:pPr>
                <a:spcAft>
                  <a:spcPts val="45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F4F1A33-FE5B-5270-A4CD-D3D5F5719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1670"/>
              </p:ext>
            </p:extLst>
          </p:nvPr>
        </p:nvGraphicFramePr>
        <p:xfrm>
          <a:off x="3639407" y="708423"/>
          <a:ext cx="5019610" cy="361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766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5900" y="342900"/>
            <a:ext cx="6172200" cy="457200"/>
          </a:xfrm>
        </p:spPr>
        <p:txBody>
          <a:bodyPr>
            <a:normAutofit/>
          </a:bodyPr>
          <a:lstStyle/>
          <a:p>
            <a:r>
              <a:rPr lang="en-US" sz="2250" dirty="0"/>
              <a:t>Mental Health Services billing examples</a:t>
            </a:r>
            <a:endParaRPr lang="en-US" sz="277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342900"/>
            <a:ext cx="6286500" cy="4114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endParaRPr lang="en-US" sz="1350" kern="0" dirty="0"/>
          </a:p>
          <a:p>
            <a:pPr marL="432054" lvl="1" indent="-240030">
              <a:buNone/>
              <a:defRPr/>
            </a:pPr>
            <a:endParaRPr lang="en-US" sz="90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sz="900" kern="0" dirty="0"/>
              <a:t>Example 1:      In person RHC mental health visit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sz="900" kern="0" dirty="0"/>
              <a:t>Example 2:      </a:t>
            </a:r>
            <a:r>
              <a:rPr lang="en-US" sz="900" kern="0" dirty="0" err="1"/>
              <a:t>Telehealth</a:t>
            </a:r>
            <a:r>
              <a:rPr lang="en-US" sz="900" kern="0" dirty="0"/>
              <a:t> RHC mental health visit, video and audio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sz="900" kern="0" dirty="0"/>
              <a:t> Example 3:      </a:t>
            </a:r>
            <a:r>
              <a:rPr lang="en-US" sz="900" kern="0" dirty="0" err="1"/>
              <a:t>Telehealth</a:t>
            </a:r>
            <a:r>
              <a:rPr lang="en-US" sz="900" kern="0" dirty="0"/>
              <a:t> RHC mental health visit, AUDIO ONLY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US" sz="900" kern="0" dirty="0"/>
              <a:t>                                              </a:t>
            </a: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sz="900" kern="0" dirty="0"/>
          </a:p>
          <a:p>
            <a:pPr marL="432054" lvl="1" indent="-240030">
              <a:buFont typeface="Wingdings" pitchFamily="2" charset="2"/>
              <a:buChar char="§"/>
              <a:defRPr/>
            </a:pPr>
            <a:endParaRPr lang="en-US" sz="1125" dirty="0"/>
          </a:p>
          <a:p>
            <a:pPr marL="432054" lvl="1" indent="-240030">
              <a:buFont typeface="Wingdings" pitchFamily="2" charset="2"/>
              <a:buChar char="§"/>
              <a:defRPr/>
            </a:pPr>
            <a:endParaRPr lang="en-US" sz="1350" dirty="0"/>
          </a:p>
          <a:p>
            <a:pPr marL="432054" lvl="1" indent="-240030">
              <a:buFont typeface="Wingdings" pitchFamily="2" charset="2"/>
              <a:buChar char="§"/>
              <a:defRPr/>
            </a:pPr>
            <a:endParaRPr lang="en-US" sz="1350" dirty="0"/>
          </a:p>
          <a:p>
            <a:pPr marL="432054" lvl="1" indent="-240030">
              <a:buFont typeface="Wingdings" pitchFamily="2" charset="2"/>
              <a:buChar char="§"/>
              <a:defRPr/>
            </a:pPr>
            <a:endParaRPr lang="en-US" sz="1875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85900" y="1143000"/>
          <a:ext cx="6115050" cy="6921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9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800" dirty="0"/>
                        <a:t>Revenue</a:t>
                      </a:r>
                      <a:r>
                        <a:rPr lang="en-US" sz="800" baseline="0" dirty="0"/>
                        <a:t> Code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HCPCS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Service Dates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Units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Total Charges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Payment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Coinsurance or Deductible applied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7">
                <a:tc>
                  <a:txBody>
                    <a:bodyPr/>
                    <a:lstStyle/>
                    <a:p>
                      <a:r>
                        <a:rPr lang="en-US" sz="900" dirty="0"/>
                        <a:t>0900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90832 CG</a:t>
                      </a:r>
                      <a:endParaRPr lang="en-US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01/22/2022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$120.00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80% of AIR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85900" y="2400300"/>
          <a:ext cx="6115050" cy="6921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9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800" dirty="0"/>
                        <a:t>Revenue</a:t>
                      </a:r>
                      <a:r>
                        <a:rPr lang="en-US" sz="800" baseline="0" dirty="0"/>
                        <a:t> Code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HCPCS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Service Dates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Units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Total Charges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Payment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Coinsurance or Deductible applied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7">
                <a:tc>
                  <a:txBody>
                    <a:bodyPr/>
                    <a:lstStyle/>
                    <a:p>
                      <a:r>
                        <a:rPr lang="en-US" sz="900" dirty="0"/>
                        <a:t>0900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90832 CG  95</a:t>
                      </a:r>
                      <a:endParaRPr lang="en-US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01/22/2022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$120.00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80% of AIR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85900" y="3657600"/>
          <a:ext cx="6115050" cy="6921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9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800" dirty="0"/>
                        <a:t>Revenue</a:t>
                      </a:r>
                      <a:r>
                        <a:rPr lang="en-US" sz="800" baseline="0" dirty="0"/>
                        <a:t> Code</a:t>
                      </a:r>
                      <a:endParaRPr lang="en-US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HCPCS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Service Dates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Units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Total Charges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Payment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Coinsurance or Deductible applied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7">
                <a:tc>
                  <a:txBody>
                    <a:bodyPr/>
                    <a:lstStyle/>
                    <a:p>
                      <a:r>
                        <a:rPr lang="en-US" sz="900" dirty="0"/>
                        <a:t>0900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90832  CG  FQ</a:t>
                      </a:r>
                      <a:endParaRPr lang="en-US" sz="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01/22/2022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$120.00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80% of AIR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/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13317">
            <a:extLst>
              <a:ext uri="{FF2B5EF4-FFF2-40B4-BE49-F238E27FC236}">
                <a16:creationId xmlns:a16="http://schemas.microsoft.com/office/drawing/2014/main" id="{8F0CE894-DC50-F2E2-9E40-546F6A6E21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091" t="1685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en-US" dirty="0"/>
              <a:t>S-3 RHC Visit breakdown 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1C7155AC-0FC7-C34F-F754-C0385EA78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462969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Health Services Associates, Inc.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2053" descr="Codes on papers">
            <a:extLst>
              <a:ext uri="{FF2B5EF4-FFF2-40B4-BE49-F238E27FC236}">
                <a16:creationId xmlns:a16="http://schemas.microsoft.com/office/drawing/2014/main" id="{3D3EC552-F73D-2D24-38EB-FAC904B79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7648" b="15744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9" name="Parallelogram 2068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0350" y="0"/>
            <a:ext cx="5486400" cy="51435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Connector 2072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5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7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9" name="Isosceles Triangle 2078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593587" y="1258998"/>
            <a:ext cx="3361915" cy="177684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/>
              <a:t>Worksheet A / Worksheet M-1 – Expense Reporting</a:t>
            </a:r>
          </a:p>
        </p:txBody>
      </p:sp>
      <p:sp>
        <p:nvSpPr>
          <p:cNvPr id="2081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3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5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87" name="Isosceles Triangle 2086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0" y="40005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486696" y="417892"/>
            <a:ext cx="3878139" cy="1253673"/>
          </a:xfrm>
        </p:spPr>
        <p:txBody>
          <a:bodyPr>
            <a:normAutofit/>
          </a:bodyPr>
          <a:lstStyle/>
          <a:p>
            <a:r>
              <a:rPr lang="en-US" sz="3000"/>
              <a:t>Expense Reporting – What you need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27807E2A-0B60-40BC-C224-593CE5373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356955"/>
              </p:ext>
            </p:extLst>
          </p:nvPr>
        </p:nvGraphicFramePr>
        <p:xfrm>
          <a:off x="486697" y="1798522"/>
          <a:ext cx="3885184" cy="2798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Services Associates, Inc.</a:t>
            </a:r>
          </a:p>
        </p:txBody>
      </p:sp>
      <p:pic>
        <p:nvPicPr>
          <p:cNvPr id="13319" name="Picture 13318">
            <a:extLst>
              <a:ext uri="{FF2B5EF4-FFF2-40B4-BE49-F238E27FC236}">
                <a16:creationId xmlns:a16="http://schemas.microsoft.com/office/drawing/2014/main" id="{8DA92358-A559-BBEB-F3C2-CDD86D4132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205" r="23080" b="-2"/>
          <a:stretch/>
        </p:blipFill>
        <p:spPr>
          <a:xfrm>
            <a:off x="4637208" y="417891"/>
            <a:ext cx="3878139" cy="4178924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-76200" y="514350"/>
            <a:ext cx="7751711" cy="70011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100" dirty="0"/>
            </a:br>
            <a:r>
              <a:rPr lang="en-US" sz="3600" dirty="0"/>
              <a:t>Expense Reporting – How you need it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09688" y="1483886"/>
            <a:ext cx="7751711" cy="3417755"/>
          </a:xfrm>
        </p:spPr>
        <p:txBody>
          <a:bodyPr>
            <a:normAutofit lnSpcReduction="10000"/>
          </a:bodyPr>
          <a:lstStyle/>
          <a:p>
            <a:endParaRPr lang="en-US" sz="1500" dirty="0"/>
          </a:p>
          <a:p>
            <a:r>
              <a:rPr lang="en-US" sz="2400" dirty="0"/>
              <a:t>Financial Statements must match cost reporting period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For most this will be 1/1/xx– 12/31/xx.  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For new clinics, financial statements must reflect costs from the date of the clinic’s certification to the end of their first fiscal year.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1352550"/>
            <a:ext cx="2114550" cy="2209800"/>
          </a:xfrm>
        </p:spPr>
        <p:txBody>
          <a:bodyPr>
            <a:normAutofit/>
          </a:bodyPr>
          <a:lstStyle/>
          <a:p>
            <a:r>
              <a:rPr lang="en-US" sz="3900" dirty="0"/>
              <a:t>Why</a:t>
            </a:r>
            <a:br>
              <a:rPr lang="en-US" sz="3900" dirty="0"/>
            </a:br>
            <a:r>
              <a:rPr lang="en-US" sz="3900" dirty="0"/>
              <a:t>When</a:t>
            </a:r>
            <a:br>
              <a:rPr lang="en-US" sz="3900" dirty="0"/>
            </a:br>
            <a:r>
              <a:rPr lang="en-US" sz="3900" dirty="0"/>
              <a:t>How?</a:t>
            </a:r>
          </a:p>
        </p:txBody>
      </p:sp>
      <p:graphicFrame>
        <p:nvGraphicFramePr>
          <p:cNvPr id="8209" name="Rectangle 3">
            <a:extLst>
              <a:ext uri="{FF2B5EF4-FFF2-40B4-BE49-F238E27FC236}">
                <a16:creationId xmlns:a16="http://schemas.microsoft.com/office/drawing/2014/main" id="{626B99FF-AD86-2CFB-E9C8-C2FC08F02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577426"/>
              </p:ext>
            </p:extLst>
          </p:nvPr>
        </p:nvGraphicFramePr>
        <p:xfrm>
          <a:off x="3819906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Health Services Associates, Inc.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13316" descr="Calculator, pen, compass, money and a paper with graphs printed on it">
            <a:extLst>
              <a:ext uri="{FF2B5EF4-FFF2-40B4-BE49-F238E27FC236}">
                <a16:creationId xmlns:a16="http://schemas.microsoft.com/office/drawing/2014/main" id="{CA45A3AA-C0EC-B924-F147-243951B45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4603" b="10524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3332" name="Isosceles Triangle 13331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34" name="Parallelogram 13333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8141" y="0"/>
            <a:ext cx="7029450" cy="51435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36" name="Straight Connector 13335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38" name="Straight Connector 13337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40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2089535" y="457200"/>
            <a:ext cx="4865966" cy="990600"/>
          </a:xfrm>
        </p:spPr>
        <p:txBody>
          <a:bodyPr anchor="t">
            <a:normAutofit/>
          </a:bodyPr>
          <a:lstStyle/>
          <a:p>
            <a:r>
              <a:rPr lang="en-US"/>
              <a:t>Expense Reporting – Where it goes</a:t>
            </a:r>
          </a:p>
        </p:txBody>
      </p:sp>
      <p:sp>
        <p:nvSpPr>
          <p:cNvPr id="13342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44" name="Isosceles Triangle 13343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089534" y="1619250"/>
            <a:ext cx="5686833" cy="3314700"/>
          </a:xfrm>
        </p:spPr>
        <p:txBody>
          <a:bodyPr>
            <a:normAutofit/>
          </a:bodyPr>
          <a:lstStyle/>
          <a:p>
            <a:r>
              <a:rPr lang="en-US" sz="1800" dirty="0"/>
              <a:t>All costs from the financial statements must be reflected in columns 1 and 2 of worksheet A (independent) or M-1 (provider-based)</a:t>
            </a:r>
          </a:p>
          <a:p>
            <a:pPr lvl="1"/>
            <a:r>
              <a:rPr lang="en-US" sz="1800" dirty="0"/>
              <a:t>Column 1: Compensation </a:t>
            </a:r>
          </a:p>
          <a:p>
            <a:pPr lvl="1"/>
            <a:r>
              <a:rPr lang="en-US" sz="1800" dirty="0"/>
              <a:t>Column 2:  All Other</a:t>
            </a:r>
          </a:p>
          <a:p>
            <a:endParaRPr lang="en-US" sz="1800" dirty="0"/>
          </a:p>
          <a:p>
            <a:r>
              <a:rPr lang="en-US" sz="1800" dirty="0"/>
              <a:t>Expenses should be detailed enough to properly classify within cost report categories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3346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48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50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52" name="Isosceles Triangle 13351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COSTS – WORKSHEET A/M-1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6186"/>
              </p:ext>
            </p:extLst>
          </p:nvPr>
        </p:nvGraphicFramePr>
        <p:xfrm>
          <a:off x="457200" y="1143000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891"/>
            <a:ext cx="7886700" cy="850124"/>
          </a:xfrm>
        </p:spPr>
        <p:txBody>
          <a:bodyPr>
            <a:normAutofit/>
          </a:bodyPr>
          <a:lstStyle/>
          <a:p>
            <a:pPr algn="ctr"/>
            <a:r>
              <a:rPr lang="en-US" sz="3900"/>
              <a:t>Healthcare Costs	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8631B44-EF64-FD79-061A-69CD1E759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701128"/>
              </p:ext>
            </p:extLst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342900" y="542554"/>
            <a:ext cx="2425514" cy="28700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Health Care Costs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BBCCC59B-0D64-296B-8E58-E9DDE4E21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985347"/>
              </p:ext>
            </p:extLst>
          </p:nvPr>
        </p:nvGraphicFramePr>
        <p:xfrm>
          <a:off x="2758889" y="542554"/>
          <a:ext cx="5266944" cy="414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Yellow exterior or a building">
            <a:extLst>
              <a:ext uri="{FF2B5EF4-FFF2-40B4-BE49-F238E27FC236}">
                <a16:creationId xmlns:a16="http://schemas.microsoft.com/office/drawing/2014/main" id="{333F831B-3D4F-087C-A0AE-7E252D76B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" r="5485"/>
          <a:stretch/>
        </p:blipFill>
        <p:spPr>
          <a:xfrm>
            <a:off x="20" y="-159478"/>
            <a:ext cx="7252212" cy="514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84" y="8161"/>
            <a:ext cx="2866642" cy="1424934"/>
          </a:xfrm>
        </p:spPr>
        <p:txBody>
          <a:bodyPr>
            <a:normAutofit/>
          </a:bodyPr>
          <a:lstStyle/>
          <a:p>
            <a:r>
              <a:rPr lang="en-US" sz="4800" dirty="0"/>
              <a:t>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041188"/>
            <a:ext cx="5391149" cy="2807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500" b="1" dirty="0"/>
          </a:p>
          <a:p>
            <a:pPr>
              <a:buNone/>
            </a:pPr>
            <a:r>
              <a:rPr lang="en-US" sz="3200" b="1" dirty="0"/>
              <a:t>TWO TYPES</a:t>
            </a:r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FACILITY</a:t>
            </a:r>
          </a:p>
          <a:p>
            <a:pPr>
              <a:buNone/>
            </a:pPr>
            <a:endParaRPr lang="en-US" sz="3200" dirty="0"/>
          </a:p>
          <a:p>
            <a:r>
              <a:rPr lang="en-US" sz="3200" dirty="0"/>
              <a:t>ADMINISTRATIVE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Health Services Associates, Inc.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3600" dirty="0"/>
              <a:t>Facility Overhead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B3C5B6E-4C8D-EE35-8157-EF186E4E3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814028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41300"/>
            <a:ext cx="8178799" cy="851803"/>
          </a:xfrm>
        </p:spPr>
        <p:txBody>
          <a:bodyPr>
            <a:normAutofit/>
          </a:bodyPr>
          <a:lstStyle/>
          <a:p>
            <a:r>
              <a:rPr lang="en-US" sz="3600" dirty="0"/>
              <a:t>Administrative Overhead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136C98C-44A2-E108-9671-9B6A62720A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507879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kern="1200">
                <a:latin typeface="+mj-lt"/>
                <a:ea typeface="+mj-ea"/>
                <a:cs typeface="+mj-cs"/>
              </a:rPr>
              <a:t>Overhead allocations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525937"/>
              </p:ext>
            </p:extLst>
          </p:nvPr>
        </p:nvGraphicFramePr>
        <p:xfrm>
          <a:off x="508396" y="1123950"/>
          <a:ext cx="7187803" cy="3407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</p:spPr>
        <p:txBody>
          <a:bodyPr>
            <a:normAutofit/>
          </a:bodyPr>
          <a:lstStyle/>
          <a:p>
            <a:r>
              <a:rPr lang="en-US"/>
              <a:t>Non-RHC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5CD699-E8FB-6913-A1F3-34A30A7AB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838829"/>
              </p:ext>
            </p:extLst>
          </p:nvPr>
        </p:nvGraphicFramePr>
        <p:xfrm>
          <a:off x="508396" y="895350"/>
          <a:ext cx="7492604" cy="39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508000" y="457200"/>
            <a:ext cx="6447501" cy="990600"/>
          </a:xfrm>
        </p:spPr>
        <p:txBody>
          <a:bodyPr>
            <a:normAutofit/>
          </a:bodyPr>
          <a:lstStyle/>
          <a:p>
            <a:r>
              <a:rPr lang="en-US"/>
              <a:t>Expense Reporting – what doesn’t belong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93BBD137-678C-0130-2F07-21D3BF557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757924"/>
              </p:ext>
            </p:extLst>
          </p:nvPr>
        </p:nvGraphicFramePr>
        <p:xfrm>
          <a:off x="508397" y="1620441"/>
          <a:ext cx="6447234" cy="291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1" name="Picture 8220">
            <a:extLst>
              <a:ext uri="{FF2B5EF4-FFF2-40B4-BE49-F238E27FC236}">
                <a16:creationId xmlns:a16="http://schemas.microsoft.com/office/drawing/2014/main" id="{6C847D6D-315E-5923-BB2C-02789009A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14386" r="4282" b="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en-US"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en-US"/>
              <a:t> </a:t>
            </a:r>
            <a:r>
              <a:rPr lang="en-US">
                <a:latin typeface="Aharoni" panose="02010803020104030203" pitchFamily="2" charset="-79"/>
                <a:cs typeface="Aharoni" panose="02010803020104030203" pitchFamily="2" charset="-79"/>
              </a:rPr>
              <a:t>does the Cost Report do?</a:t>
            </a:r>
          </a:p>
        </p:txBody>
      </p:sp>
      <p:graphicFrame>
        <p:nvGraphicFramePr>
          <p:cNvPr id="8219" name="Rectangle 3">
            <a:extLst>
              <a:ext uri="{FF2B5EF4-FFF2-40B4-BE49-F238E27FC236}">
                <a16:creationId xmlns:a16="http://schemas.microsoft.com/office/drawing/2014/main" id="{A809693F-079E-BE4A-E9EC-E2F111082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049186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Health Services Associates, Inc.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5" name="Group 1331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3320" name="Straight Connector 1331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1" name="Straight Connector 1332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22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2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24" name="Isosceles Triangle 1332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2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2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2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28" name="Isosceles Triangle 1332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29" name="Isosceles Triangle 1332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3356" name="Rectangle 13330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82962" y="884363"/>
            <a:ext cx="2475485" cy="33479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600"/>
              <a:t>Other Costs</a:t>
            </a:r>
          </a:p>
        </p:txBody>
      </p:sp>
      <p:sp>
        <p:nvSpPr>
          <p:cNvPr id="13357" name="Isosceles Triangle 13332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0990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358" name="Straight Connector 13334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081946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734188" y="831858"/>
            <a:ext cx="4755762" cy="34529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457200">
              <a:spcBef>
                <a:spcPts val="1000"/>
              </a:spcBef>
            </a:pPr>
            <a:r>
              <a:rPr lang="en-US" u="sng"/>
              <a:t>Advertising Costs</a:t>
            </a:r>
            <a:r>
              <a:rPr lang="en-US"/>
              <a:t>:</a:t>
            </a:r>
          </a:p>
          <a:p>
            <a:pPr indent="-228600" defTabSz="457200">
              <a:spcBef>
                <a:spcPts val="1000"/>
              </a:spcBef>
            </a:pPr>
            <a:r>
              <a:rPr lang="en-US"/>
              <a:t>Staff recruitment advertising allowable</a:t>
            </a:r>
          </a:p>
          <a:p>
            <a:pPr indent="-228600" defTabSz="457200">
              <a:spcBef>
                <a:spcPts val="1000"/>
              </a:spcBef>
            </a:pPr>
            <a:r>
              <a:rPr lang="en-US"/>
              <a:t>Yellow pages advertising allowable</a:t>
            </a:r>
          </a:p>
          <a:p>
            <a:pPr indent="-228600" defTabSz="457200">
              <a:spcBef>
                <a:spcPts val="1000"/>
              </a:spcBef>
            </a:pPr>
            <a:r>
              <a:rPr lang="en-US"/>
              <a:t>Advertising to increase patients not allowable</a:t>
            </a:r>
          </a:p>
          <a:p>
            <a:pPr indent="-228600" defTabSz="457200">
              <a:spcBef>
                <a:spcPts val="1000"/>
              </a:spcBef>
            </a:pPr>
            <a:r>
              <a:rPr lang="en-US"/>
              <a:t>Fund-raising advertising, not allowable</a:t>
            </a:r>
          </a:p>
          <a:p>
            <a:pPr marL="0" indent="0" defTabSz="457200">
              <a:spcBef>
                <a:spcPts val="1000"/>
              </a:spcBef>
            </a:pPr>
            <a:r>
              <a:rPr lang="en-US" u="sng"/>
              <a:t>Taxes:</a:t>
            </a:r>
            <a:endParaRPr lang="en-US"/>
          </a:p>
          <a:p>
            <a:pPr indent="-228600" defTabSz="457200">
              <a:spcBef>
                <a:spcPts val="1000"/>
              </a:spcBef>
            </a:pPr>
            <a:r>
              <a:rPr lang="en-US"/>
              <a:t>Taxes levied by state and local governments are allowable if exemption not available</a:t>
            </a:r>
          </a:p>
          <a:p>
            <a:pPr indent="-228600" defTabSz="457200">
              <a:spcBef>
                <a:spcPts val="1000"/>
              </a:spcBef>
            </a:pPr>
            <a:r>
              <a:rPr lang="en-US"/>
              <a:t>Fines and penalties not allowable</a:t>
            </a:r>
          </a:p>
          <a:p>
            <a:pPr indent="-228600" defTabSz="457200">
              <a:spcBef>
                <a:spcPts val="1000"/>
              </a:spcBef>
            </a:pPr>
            <a:endParaRPr lang="en-US"/>
          </a:p>
          <a:p>
            <a:pPr indent="-228600" defTabSz="457200">
              <a:spcBef>
                <a:spcPts val="1000"/>
              </a:spcBef>
            </a:pPr>
            <a:endParaRPr lang="en-US"/>
          </a:p>
        </p:txBody>
      </p:sp>
      <p:sp>
        <p:nvSpPr>
          <p:cNvPr id="13359" name="Isosceles Triangle 13336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346221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0422" y="-6351"/>
            <a:ext cx="3572669" cy="5149850"/>
            <a:chOff x="67175" y="-8467"/>
            <a:chExt cx="4763558" cy="6866467"/>
          </a:xfrm>
        </p:grpSpPr>
        <p:cxnSp>
          <p:nvCxnSpPr>
            <p:cNvPr id="2060" name="Straight Connector 2059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Connector 2060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2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3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4" name="Isosceles Triangle 2063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5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6" name="Isosceles Triangle 2065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01" y="962025"/>
            <a:ext cx="3822045" cy="32303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/>
              <a:t>Worksheet A-6 / A-8 – Adjustments to cost</a:t>
            </a:r>
          </a:p>
        </p:txBody>
      </p:sp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2372" y="-6351"/>
            <a:ext cx="3806198" cy="5149851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0" y="40005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      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628650" y="417891"/>
            <a:ext cx="7886700" cy="850124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/>
              <a:t>Adjustments</a:t>
            </a:r>
          </a:p>
        </p:txBody>
      </p:sp>
      <p:graphicFrame>
        <p:nvGraphicFramePr>
          <p:cNvPr id="14350" name="Rectangle 3">
            <a:extLst>
              <a:ext uri="{FF2B5EF4-FFF2-40B4-BE49-F238E27FC236}">
                <a16:creationId xmlns:a16="http://schemas.microsoft.com/office/drawing/2014/main" id="{DCD03167-606F-559A-D28A-6C413CF99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218925"/>
              </p:ext>
            </p:extLst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315066" y="628943"/>
            <a:ext cx="3009508" cy="4187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00" dirty="0"/>
              <a:t>Lab, X-ray  &amp; EKG Allocations Worksheet A-6 </a:t>
            </a:r>
          </a:p>
        </p:txBody>
      </p:sp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D5E25CB4-E85C-FB5E-3815-503D85B29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323910"/>
              </p:ext>
            </p:extLst>
          </p:nvPr>
        </p:nvGraphicFramePr>
        <p:xfrm>
          <a:off x="3887181" y="666750"/>
          <a:ext cx="4683949" cy="419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627509" y="542923"/>
            <a:ext cx="4501582" cy="1121569"/>
          </a:xfrm>
        </p:spPr>
        <p:txBody>
          <a:bodyPr>
            <a:normAutofit/>
          </a:bodyPr>
          <a:lstStyle/>
          <a:p>
            <a:r>
              <a:rPr lang="en-US" sz="3000"/>
              <a:t>Lab/X-ray/EKG Allocations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27510" y="1803800"/>
            <a:ext cx="4501582" cy="2796775"/>
          </a:xfrm>
        </p:spPr>
        <p:txBody>
          <a:bodyPr>
            <a:normAutofit fontScale="92500" lnSpcReduction="10000"/>
          </a:bodyPr>
          <a:lstStyle/>
          <a:p>
            <a:r>
              <a:rPr lang="en-US" sz="1200"/>
              <a:t>Method A:  Staff performing lab, X-ray, EKG duties</a:t>
            </a:r>
          </a:p>
          <a:p>
            <a:pPr lvl="1"/>
            <a:r>
              <a:rPr lang="en-US" sz="1200"/>
              <a:t>Allocate % of time for non-RHC carve out for staff performing non-RHC lab/</a:t>
            </a:r>
            <a:br>
              <a:rPr lang="en-US" sz="1200"/>
            </a:br>
            <a:r>
              <a:rPr lang="en-US" sz="1200"/>
              <a:t>X-ray/EKG duties vs. RHC duties</a:t>
            </a:r>
          </a:p>
          <a:p>
            <a:pPr lvl="1"/>
            <a:r>
              <a:rPr lang="en-US" sz="1200"/>
              <a:t>Time studies of staff to support the allocated carve out </a:t>
            </a:r>
            <a:br>
              <a:rPr lang="en-US" sz="1200"/>
            </a:br>
            <a:endParaRPr lang="en-US" sz="1200"/>
          </a:p>
          <a:p>
            <a:r>
              <a:rPr lang="en-US" sz="1200"/>
              <a:t>Method B – Time studies for each specific test</a:t>
            </a:r>
          </a:p>
          <a:p>
            <a:pPr lvl="1"/>
            <a:r>
              <a:rPr lang="en-US" sz="1200"/>
              <a:t>Calculate time per test</a:t>
            </a:r>
          </a:p>
          <a:p>
            <a:pPr lvl="1"/>
            <a:r>
              <a:rPr lang="en-US" sz="1200"/>
              <a:t>Multiply by number of tests performed</a:t>
            </a:r>
          </a:p>
          <a:p>
            <a:pPr lvl="1"/>
            <a:r>
              <a:rPr lang="en-US" sz="1200"/>
              <a:t>Multiply by average hourly wage</a:t>
            </a:r>
            <a:br>
              <a:rPr lang="en-US" sz="1200"/>
            </a:br>
            <a:endParaRPr lang="en-US" sz="1200"/>
          </a:p>
          <a:p>
            <a:r>
              <a:rPr lang="en-US" sz="1200"/>
              <a:t>Reclassify resulting non-RHC wages into non-reimbursable cost center</a:t>
            </a:r>
          </a:p>
          <a:p>
            <a:pPr>
              <a:buNone/>
            </a:pPr>
            <a:endParaRPr lang="en-US" sz="1200"/>
          </a:p>
        </p:txBody>
      </p:sp>
      <p:pic>
        <p:nvPicPr>
          <p:cNvPr id="39950" name="Picture 39949" descr="Scan of a human brain in a neurology clinic">
            <a:extLst>
              <a:ext uri="{FF2B5EF4-FFF2-40B4-BE49-F238E27FC236}">
                <a16:creationId xmlns:a16="http://schemas.microsoft.com/office/drawing/2014/main" id="{F58031D8-E330-2080-E966-367793C70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401"/>
          <a:stretch/>
        </p:blipFill>
        <p:spPr>
          <a:xfrm>
            <a:off x="5399580" y="10"/>
            <a:ext cx="3744420" cy="51434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accent1">
                    <a:lumMod val="75000"/>
                  </a:schemeClr>
                </a:solidFill>
              </a:rPr>
              <a:t>CCM/Telehealth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0AAF44-1C08-DD31-EDAD-6E18613BD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026582"/>
              </p:ext>
            </p:extLst>
          </p:nvPr>
        </p:nvGraphicFramePr>
        <p:xfrm>
          <a:off x="3639407" y="708423"/>
          <a:ext cx="5019610" cy="361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accent1">
                    <a:lumMod val="75000"/>
                  </a:schemeClr>
                </a:solidFill>
              </a:rPr>
              <a:t>Chronic Care Management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DC02BA-FEF9-653D-F9CC-2FB3ADBB6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725047"/>
              </p:ext>
            </p:extLst>
          </p:nvPr>
        </p:nvGraphicFramePr>
        <p:xfrm>
          <a:off x="3639407" y="708423"/>
          <a:ext cx="5019610" cy="361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accent1">
                    <a:lumMod val="75000"/>
                  </a:schemeClr>
                </a:solidFill>
              </a:rPr>
              <a:t>Telehealth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C6726F-197E-7C3C-4539-1BA9036D2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063174"/>
              </p:ext>
            </p:extLst>
          </p:nvPr>
        </p:nvGraphicFramePr>
        <p:xfrm>
          <a:off x="3639407" y="708423"/>
          <a:ext cx="5019610" cy="361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457200"/>
            <a:ext cx="2802951" cy="990600"/>
          </a:xfrm>
        </p:spPr>
        <p:txBody>
          <a:bodyPr>
            <a:normAutofit/>
          </a:bodyPr>
          <a:lstStyle/>
          <a:p>
            <a:r>
              <a:rPr lang="en-US"/>
              <a:t>Where do we put Telehealth?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76350"/>
            <a:ext cx="3255628" cy="4456509"/>
          </a:xfrm>
        </p:spPr>
        <p:txBody>
          <a:bodyPr>
            <a:normAutofit/>
          </a:bodyPr>
          <a:lstStyle/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sz="2000" dirty="0"/>
              <a:t>Cost of providing telehealth services must be classified in the Non-RHC section on Line 79 for Independent, Line 25.01 Provider Based</a:t>
            </a:r>
          </a:p>
          <a:p>
            <a:endParaRPr lang="en-US" dirty="0"/>
          </a:p>
        </p:txBody>
      </p:sp>
      <p:pic>
        <p:nvPicPr>
          <p:cNvPr id="27" name="Picture 4" descr="Illuminated server room panel">
            <a:extLst>
              <a:ext uri="{FF2B5EF4-FFF2-40B4-BE49-F238E27FC236}">
                <a16:creationId xmlns:a16="http://schemas.microsoft.com/office/drawing/2014/main" id="{9C51D91D-4ED6-75CA-202D-4F6D57341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9" r="27111"/>
          <a:stretch/>
        </p:blipFill>
        <p:spPr>
          <a:xfrm>
            <a:off x="20" y="10"/>
            <a:ext cx="4046200" cy="514349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2761059"/>
            <a:ext cx="3572669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6350"/>
            <a:ext cx="2255512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2286000"/>
            <a:ext cx="2444750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2692400"/>
            <a:ext cx="1362870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6350"/>
            <a:ext cx="5332385" cy="5149850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199"/>
            <a:ext cx="2882531" cy="415925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Possible cost additions…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063" y="457200"/>
            <a:ext cx="4133472" cy="415925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Depreciation should be adjusted from tax basis to Medicare basis (straight line)</a:t>
            </a:r>
            <a:br>
              <a:rPr lang="en-US" sz="28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Owner’s compensation for sole proprietors and partnerships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3300"/>
              <a:t>How is the rate calculated?	</a:t>
            </a:r>
          </a:p>
        </p:txBody>
      </p:sp>
      <p:graphicFrame>
        <p:nvGraphicFramePr>
          <p:cNvPr id="8197" name="Rectangle 3">
            <a:extLst>
              <a:ext uri="{FF2B5EF4-FFF2-40B4-BE49-F238E27FC236}">
                <a16:creationId xmlns:a16="http://schemas.microsoft.com/office/drawing/2014/main" id="{546EE7E1-F41A-1ABF-80DB-D91ABB2A8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580367"/>
              </p:ext>
            </p:extLst>
          </p:nvPr>
        </p:nvGraphicFramePr>
        <p:xfrm>
          <a:off x="3687414" y="708422"/>
          <a:ext cx="4971603" cy="373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7415" y="4531021"/>
            <a:ext cx="4117643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Health Services Associates, Inc.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891"/>
            <a:ext cx="7886700" cy="850124"/>
          </a:xfrm>
        </p:spPr>
        <p:txBody>
          <a:bodyPr>
            <a:normAutofit/>
          </a:bodyPr>
          <a:lstStyle/>
          <a:p>
            <a:pPr algn="ctr"/>
            <a:r>
              <a:rPr lang="en-US" sz="3900"/>
              <a:t>Exclude…	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FABEA9A-E606-D9B7-3BAC-BEE546529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878068"/>
              </p:ext>
            </p:extLst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7891"/>
            <a:ext cx="7886700" cy="850124"/>
          </a:xfrm>
        </p:spPr>
        <p:txBody>
          <a:bodyPr>
            <a:normAutofit/>
          </a:bodyPr>
          <a:lstStyle/>
          <a:p>
            <a:pPr algn="ctr"/>
            <a:r>
              <a:rPr lang="en-US" sz="3900"/>
              <a:t>Income offsets…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160F73D-177B-F80F-BC32-5EB029D9D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456104"/>
              </p:ext>
            </p:extLst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053" descr="Birthday objects on pink background">
            <a:extLst>
              <a:ext uri="{FF2B5EF4-FFF2-40B4-BE49-F238E27FC236}">
                <a16:creationId xmlns:a16="http://schemas.microsoft.com/office/drawing/2014/main" id="{9D2FBD35-55E7-FE39-84E9-37BFF520C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490"/>
          <a:stretch/>
        </p:blipFill>
        <p:spPr>
          <a:xfrm>
            <a:off x="20" y="10"/>
            <a:ext cx="4046200" cy="514349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035422" y="1258998"/>
            <a:ext cx="2915879" cy="1779126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/>
              <a:t>Worksheet A-8-1 </a:t>
            </a:r>
            <a:br>
              <a:rPr lang="en-US" sz="2800"/>
            </a:br>
            <a:r>
              <a:rPr lang="en-US" sz="2800"/>
              <a:t>Related Party Transactions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0" y="40005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      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0422" y="-6351"/>
            <a:ext cx="3572669" cy="5149850"/>
            <a:chOff x="67175" y="-8467"/>
            <a:chExt cx="4763558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962025"/>
            <a:ext cx="3822045" cy="32303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lnSpc>
                <a:spcPct val="90000"/>
              </a:lnSpc>
            </a:pPr>
            <a:r>
              <a:rPr lang="en-US" sz="5000"/>
              <a:t>Related Party Transactions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2372" y="-6351"/>
            <a:ext cx="3806198" cy="5149851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153" y="1260783"/>
            <a:ext cx="2701925" cy="22433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FFFFFF"/>
                </a:solidFill>
              </a:rPr>
              <a:t>Medicare allows actual cost (only) for items and services purchased from a related party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508000" y="457200"/>
            <a:ext cx="6447501" cy="990600"/>
          </a:xfrm>
        </p:spPr>
        <p:txBody>
          <a:bodyPr>
            <a:normAutofit/>
          </a:bodyPr>
          <a:lstStyle/>
          <a:p>
            <a:r>
              <a:rPr lang="en-US"/>
              <a:t>Related Party Transactions</a:t>
            </a:r>
          </a:p>
        </p:txBody>
      </p:sp>
      <p:graphicFrame>
        <p:nvGraphicFramePr>
          <p:cNvPr id="35887" name="Rectangle 3">
            <a:extLst>
              <a:ext uri="{FF2B5EF4-FFF2-40B4-BE49-F238E27FC236}">
                <a16:creationId xmlns:a16="http://schemas.microsoft.com/office/drawing/2014/main" id="{1468FBD3-0AC3-DF28-647C-35939BA9C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859232"/>
              </p:ext>
            </p:extLst>
          </p:nvPr>
        </p:nvGraphicFramePr>
        <p:xfrm>
          <a:off x="508000" y="1620838"/>
          <a:ext cx="6446838" cy="290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053" descr="Pencil and answer-sheet">
            <a:extLst>
              <a:ext uri="{FF2B5EF4-FFF2-40B4-BE49-F238E27FC236}">
                <a16:creationId xmlns:a16="http://schemas.microsoft.com/office/drawing/2014/main" id="{CF8F5892-FD48-463F-6164-1353C675F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43" r="2" b="2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1650" y="1258999"/>
            <a:ext cx="3066142" cy="177682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/>
              <a:t>Worksheet B / Worksheet M-2</a:t>
            </a:r>
            <a:br>
              <a:rPr lang="en-US" sz="2800"/>
            </a:br>
            <a:r>
              <a:rPr lang="en-US" sz="2800"/>
              <a:t>Visits and FTE reporting</a:t>
            </a:r>
          </a:p>
        </p:txBody>
      </p:sp>
      <p:cxnSp>
        <p:nvCxnSpPr>
          <p:cNvPr id="2058" name="Straight Connector 205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0" y="40005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4351">
            <a:extLst>
              <a:ext uri="{FF2B5EF4-FFF2-40B4-BE49-F238E27FC236}">
                <a16:creationId xmlns:a16="http://schemas.microsoft.com/office/drawing/2014/main" id="{F19E98F9-0D08-202C-DE1F-88440553F1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grayscl/>
          </a:blip>
          <a:srcRect t="7768" b="7880"/>
          <a:stretch/>
        </p:blipFill>
        <p:spPr>
          <a:xfrm>
            <a:off x="76200" y="209550"/>
            <a:ext cx="9143980" cy="5148518"/>
          </a:xfrm>
          <a:prstGeom prst="rect">
            <a:avLst/>
          </a:prstGeom>
        </p:spPr>
      </p:pic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647696" y="274198"/>
            <a:ext cx="8001003" cy="1120500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/>
              <a:t>RHC Visits </a:t>
            </a:r>
          </a:p>
        </p:txBody>
      </p:sp>
      <p:graphicFrame>
        <p:nvGraphicFramePr>
          <p:cNvPr id="14350" name="Rectangle 3">
            <a:extLst>
              <a:ext uri="{FF2B5EF4-FFF2-40B4-BE49-F238E27FC236}">
                <a16:creationId xmlns:a16="http://schemas.microsoft.com/office/drawing/2014/main" id="{10038985-E4C9-B39E-8B4B-241FC4BCA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308934"/>
              </p:ext>
            </p:extLst>
          </p:nvPr>
        </p:nvGraphicFramePr>
        <p:xfrm>
          <a:off x="571496" y="1049016"/>
          <a:ext cx="8001003" cy="377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628650" y="417891"/>
            <a:ext cx="7886700" cy="850124"/>
          </a:xfrm>
        </p:spPr>
        <p:txBody>
          <a:bodyPr>
            <a:normAutofit/>
          </a:bodyPr>
          <a:lstStyle/>
          <a:p>
            <a:pPr algn="ctr"/>
            <a:r>
              <a:rPr lang="en-US" sz="3900"/>
              <a:t>Visits</a:t>
            </a:r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47AB7909-72EB-5344-F4A5-B10AA2ABA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421780"/>
              </p:ext>
            </p:extLst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87" name="Group 24586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24588" name="Straight Connector 24587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89" name="Straight Connector 24588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590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591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592" name="Isosceles Triangle 24591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593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594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595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596" name="Isosceles Triangle 24595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3300" u="sng">
                <a:solidFill>
                  <a:schemeClr val="accent1">
                    <a:lumMod val="75000"/>
                  </a:schemeClr>
                </a:solidFill>
              </a:rPr>
              <a:t>FTE Calculation</a:t>
            </a:r>
            <a:r>
              <a:rPr lang="en-US" sz="330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24598" name="Rectangle 24597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C8900C7C-71DD-0C9E-3BC7-55906CC6B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667747"/>
              </p:ext>
            </p:extLst>
          </p:nvPr>
        </p:nvGraphicFramePr>
        <p:xfrm>
          <a:off x="3639407" y="708423"/>
          <a:ext cx="5019610" cy="361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7" name="Group 14346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14348" name="Straight Connector 14347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9" name="Straight Connector 14348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50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1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2" name="Isosceles Triangle 14351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3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4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5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6" name="Isosceles Triangle 14355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accent1">
                    <a:lumMod val="75000"/>
                  </a:schemeClr>
                </a:solidFill>
              </a:rPr>
              <a:t>Medicare Productivity Standard</a:t>
            </a:r>
          </a:p>
        </p:txBody>
      </p:sp>
      <p:sp>
        <p:nvSpPr>
          <p:cNvPr id="14358" name="Rectangle 14357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5E155608-D5A2-EAAE-5406-9A125A112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575099"/>
              </p:ext>
            </p:extLst>
          </p:nvPr>
        </p:nvGraphicFramePr>
        <p:xfrm>
          <a:off x="3639407" y="708423"/>
          <a:ext cx="5019610" cy="361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62" y="884363"/>
            <a:ext cx="2475485" cy="3347917"/>
          </a:xfrm>
        </p:spPr>
        <p:txBody>
          <a:bodyPr anchor="ctr">
            <a:normAutofit/>
          </a:bodyPr>
          <a:lstStyle/>
          <a:p>
            <a:r>
              <a:rPr lang="en-US" dirty="0"/>
              <a:t>Is that what I get?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444" y="1081946"/>
            <a:ext cx="4755762" cy="3452925"/>
          </a:xfrm>
        </p:spPr>
        <p:txBody>
          <a:bodyPr anchor="ctr">
            <a:normAutofit/>
          </a:bodyPr>
          <a:lstStyle/>
          <a:p>
            <a:r>
              <a:rPr lang="en-US" sz="1800" b="1" dirty="0"/>
              <a:t>Independent RHCs THROUGH APRIL 1, 2021</a:t>
            </a:r>
            <a:r>
              <a:rPr lang="en-US" sz="1800" dirty="0"/>
              <a:t>: </a:t>
            </a:r>
          </a:p>
          <a:p>
            <a:pPr lvl="1"/>
            <a:r>
              <a:rPr lang="en-US" sz="1800" dirty="0"/>
              <a:t>Subject to a ceiling/cap = $87.52 </a:t>
            </a:r>
            <a:br>
              <a:rPr lang="en-US" sz="1800" dirty="0"/>
            </a:br>
            <a:endParaRPr lang="en-US" sz="1800" dirty="0"/>
          </a:p>
          <a:p>
            <a:pPr marL="365760" lvl="1" indent="-256032">
              <a:buClr>
                <a:schemeClr val="accent3"/>
              </a:buClr>
              <a:buFont typeface="Arial" pitchFamily="34" charset="0"/>
              <a:buChar char="•"/>
            </a:pPr>
            <a:r>
              <a:rPr lang="en-US" sz="1800" b="1" dirty="0"/>
              <a:t>Independent RHCs AFTER APRIL 1, 2021: </a:t>
            </a:r>
          </a:p>
          <a:p>
            <a:pPr lvl="1"/>
            <a:r>
              <a:rPr lang="en-US" sz="1800" dirty="0"/>
              <a:t>Subject to a ceiling/cap = $100.00 4/1-12/31/21</a:t>
            </a:r>
          </a:p>
          <a:p>
            <a:pPr lvl="1"/>
            <a:r>
              <a:rPr lang="en-US" sz="1800" dirty="0"/>
              <a:t>Increasing cap through 2028 when cap will be $190.00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7" name="Group 14346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14348" name="Straight Connector 14347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9" name="Straight Connector 14348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50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1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2" name="Isosceles Triangle 14351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3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4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5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6" name="Isosceles Triangle 14355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accent1">
                    <a:lumMod val="75000"/>
                  </a:schemeClr>
                </a:solidFill>
              </a:rPr>
              <a:t>Medicare Productivity Standard</a:t>
            </a:r>
          </a:p>
        </p:txBody>
      </p:sp>
      <p:sp>
        <p:nvSpPr>
          <p:cNvPr id="14358" name="Rectangle 14357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9408" y="4531021"/>
            <a:ext cx="416565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Health Services Associates, Inc.</a:t>
            </a:r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BD8A2575-CD3A-4FA5-636C-07DEA2B29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482884"/>
              </p:ext>
            </p:extLst>
          </p:nvPr>
        </p:nvGraphicFramePr>
        <p:xfrm>
          <a:off x="3639407" y="708423"/>
          <a:ext cx="5019610" cy="361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accent1">
                    <a:lumMod val="75000"/>
                  </a:schemeClr>
                </a:solidFill>
              </a:rPr>
              <a:t>FTE – RHC Clinical Hours only…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39408" y="4531021"/>
            <a:ext cx="416565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Health Services Associates, Inc.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75C7C19-01C5-D67A-782A-45C93D9FE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49648"/>
              </p:ext>
            </p:extLst>
          </p:nvPr>
        </p:nvGraphicFramePr>
        <p:xfrm>
          <a:off x="3639407" y="708423"/>
          <a:ext cx="5019610" cy="361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053" descr="Pencil and answer-sheet">
            <a:extLst>
              <a:ext uri="{FF2B5EF4-FFF2-40B4-BE49-F238E27FC236}">
                <a16:creationId xmlns:a16="http://schemas.microsoft.com/office/drawing/2014/main" id="{9C886954-BEC7-D966-145F-B539F1230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43" r="2" b="2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1650" y="1258999"/>
            <a:ext cx="3066142" cy="177682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/>
              <a:t>Worksheet B-1 / Worksheet M-4</a:t>
            </a:r>
            <a:br>
              <a:rPr lang="en-US" sz="2800"/>
            </a:br>
            <a:r>
              <a:rPr lang="en-US" sz="2800"/>
              <a:t>Vaccine Reporting</a:t>
            </a:r>
          </a:p>
        </p:txBody>
      </p:sp>
      <p:cxnSp>
        <p:nvCxnSpPr>
          <p:cNvPr id="2058" name="Straight Connector 205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0" y="4043317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2" name="Rectangle 3175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1754" name="Rectangle 3175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56" name="Straight Connector 3175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63" name="Straight Connector 3175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2761059"/>
            <a:ext cx="3572669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65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6350"/>
            <a:ext cx="2255512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76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764" name="Isosceles Triangle 3176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2286000"/>
            <a:ext cx="2444750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76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768" name="Isosceles Triangle 3176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2692400"/>
            <a:ext cx="1362870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770" name="Freeform: Shape 31769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6350"/>
            <a:ext cx="5332385" cy="5149850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508000" y="457199"/>
            <a:ext cx="2882531" cy="415925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Vaccine Information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498680" y="1001232"/>
            <a:ext cx="4133472" cy="415925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FFFFFF"/>
                </a:solidFill>
              </a:rPr>
              <a:t>Seasonal Influenza, Pneumovax and Covid Vaccines and Monoclonal Antibody reporting have four data elements: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Staff Time Ratio</a:t>
            </a:r>
          </a:p>
          <a:p>
            <a:pPr lvl="1">
              <a:buFont typeface="Arial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Total given of each to ALL insurance types</a:t>
            </a:r>
          </a:p>
          <a:p>
            <a:pPr lvl="1">
              <a:buFont typeface="Arial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Total Medicare given of each (Medicare log must accompany cost report)</a:t>
            </a:r>
            <a:br>
              <a:rPr lang="en-US" sz="1400" dirty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Cost of vaccines/antibodies must be reported in (or reclassified to) the appropriate cost centers on A for independent RHCs.  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lvl="1">
              <a:buNone/>
            </a:pPr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>
          <a:xfrm>
            <a:off x="4152550" y="457200"/>
            <a:ext cx="2802951" cy="990600"/>
          </a:xfrm>
        </p:spPr>
        <p:txBody>
          <a:bodyPr>
            <a:normAutofit/>
          </a:bodyPr>
          <a:lstStyle/>
          <a:p>
            <a:r>
              <a:rPr lang="en-US"/>
              <a:t>Vaccine staff time ratio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07172" y="1620440"/>
            <a:ext cx="3048329" cy="3161109"/>
          </a:xfrm>
        </p:spPr>
        <p:txBody>
          <a:bodyPr>
            <a:normAutofit fontScale="85000" lnSpcReduction="20000"/>
          </a:bodyPr>
          <a:lstStyle/>
          <a:p>
            <a:r>
              <a:rPr lang="en-US" sz="1700" dirty="0"/>
              <a:t>Total number of clinical staff hours worked per year becomes the denominator in the vaccine ratio.  </a:t>
            </a:r>
            <a:r>
              <a:rPr lang="en-US" sz="1700" b="1" dirty="0"/>
              <a:t>All clinical staff </a:t>
            </a:r>
            <a:r>
              <a:rPr lang="en-US" sz="1700" dirty="0"/>
              <a:t>are included, as all clinical salaries are used in the cost report calculation</a:t>
            </a:r>
          </a:p>
          <a:p>
            <a:endParaRPr lang="en-US" sz="1700" dirty="0"/>
          </a:p>
          <a:p>
            <a:pPr lvl="1"/>
            <a:r>
              <a:rPr lang="en-US" sz="1700" dirty="0"/>
              <a:t>Physicians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RN/LPN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MA</a:t>
            </a:r>
          </a:p>
        </p:txBody>
      </p:sp>
      <p:pic>
        <p:nvPicPr>
          <p:cNvPr id="28730" name="Picture 28709" descr="Pharmaceutical research lab">
            <a:extLst>
              <a:ext uri="{FF2B5EF4-FFF2-40B4-BE49-F238E27FC236}">
                <a16:creationId xmlns:a16="http://schemas.microsoft.com/office/drawing/2014/main" id="{ED89DA71-9E25-7709-D1A2-1C307CA08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52" r="14848"/>
          <a:stretch/>
        </p:blipFill>
        <p:spPr>
          <a:xfrm>
            <a:off x="20" y="10"/>
            <a:ext cx="4046200" cy="514349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8735" name="Isosceles Triangle 2873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68" name="Rectangle 14367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70" name="Group 14369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14371" name="Straight Connector 14370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2" name="Straight Connector 14371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73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80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75" name="Isosceles Triangle 14374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76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77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78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79" name="Isosceles Triangle 14378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accent1">
                    <a:lumMod val="75000"/>
                  </a:schemeClr>
                </a:solidFill>
              </a:rPr>
              <a:t>Vaccine staff time ratio</a:t>
            </a:r>
          </a:p>
        </p:txBody>
      </p:sp>
      <p:sp>
        <p:nvSpPr>
          <p:cNvPr id="14381" name="Rectangle 14380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64" name="Rectangle 3">
            <a:extLst>
              <a:ext uri="{FF2B5EF4-FFF2-40B4-BE49-F238E27FC236}">
                <a16:creationId xmlns:a16="http://schemas.microsoft.com/office/drawing/2014/main" id="{5607E9CD-A94B-260C-372C-F4217658A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073317"/>
              </p:ext>
            </p:extLst>
          </p:nvPr>
        </p:nvGraphicFramePr>
        <p:xfrm>
          <a:off x="3639407" y="708423"/>
          <a:ext cx="5019610" cy="361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6" name="Rectangle 14345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965199" y="457200"/>
            <a:ext cx="7648121" cy="824592"/>
          </a:xfrm>
        </p:spPr>
        <p:txBody>
          <a:bodyPr>
            <a:normAutofit/>
          </a:bodyPr>
          <a:lstStyle/>
          <a:p>
            <a:r>
              <a:rPr lang="en-US"/>
              <a:t>Vaccine Cost Documentation</a:t>
            </a:r>
          </a:p>
        </p:txBody>
      </p:sp>
      <p:sp>
        <p:nvSpPr>
          <p:cNvPr id="14348" name="Isosceles Triangle 14347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50" name="Isosceles Triangle 14349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3009900"/>
            <a:ext cx="336550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12992D29-4364-E6E6-943B-668CD58EF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348993"/>
              </p:ext>
            </p:extLst>
          </p:nvPr>
        </p:nvGraphicFramePr>
        <p:xfrm>
          <a:off x="965199" y="1461407"/>
          <a:ext cx="7213600" cy="307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5" name="Rectangle 14344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47" name="Group 14346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14348" name="Straight Connector 14347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9" name="Straight Connector 14348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50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1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2" name="Isosceles Triangle 14351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3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4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5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56" name="Isosceles Triangle 14355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</a:rPr>
              <a:t>Covid Vaccine Documentation</a:t>
            </a:r>
          </a:p>
        </p:txBody>
      </p:sp>
      <p:sp>
        <p:nvSpPr>
          <p:cNvPr id="14358" name="Rectangle 14357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4BE727AD-DE8F-90E5-83EF-55CB31253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392027"/>
              </p:ext>
            </p:extLst>
          </p:nvPr>
        </p:nvGraphicFramePr>
        <p:xfrm>
          <a:off x="3639407" y="708423"/>
          <a:ext cx="5019610" cy="361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053" descr="Pencil and answer-sheet">
            <a:extLst>
              <a:ext uri="{FF2B5EF4-FFF2-40B4-BE49-F238E27FC236}">
                <a16:creationId xmlns:a16="http://schemas.microsoft.com/office/drawing/2014/main" id="{7CB66366-C066-A00E-ED1B-AFA63558D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43" r="2" b="2"/>
          <a:stretch/>
        </p:blipFill>
        <p:spPr>
          <a:xfrm>
            <a:off x="3202390" y="10"/>
            <a:ext cx="5941610" cy="5143490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1650" y="1258999"/>
            <a:ext cx="3066142" cy="177682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/>
              <a:t>Worksheet C / Worksheet M-3</a:t>
            </a:r>
            <a:br>
              <a:rPr lang="en-US" sz="3100"/>
            </a:br>
            <a:r>
              <a:rPr lang="en-US" sz="3100"/>
              <a:t>Settlement data</a:t>
            </a:r>
          </a:p>
        </p:txBody>
      </p:sp>
      <p:cxnSp>
        <p:nvCxnSpPr>
          <p:cNvPr id="2058" name="Straight Connector 205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51435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2761059"/>
            <a:ext cx="3572668" cy="238244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0" y="40005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     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Rectangle 35849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9144000" cy="1714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5852" name="Group 35851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6350"/>
            <a:ext cx="3575053" cy="5149849"/>
            <a:chOff x="7425267" y="-8467"/>
            <a:chExt cx="4766733" cy="6866467"/>
          </a:xfrm>
        </p:grpSpPr>
        <p:cxnSp>
          <p:nvCxnSpPr>
            <p:cNvPr id="35853" name="Straight Connector 35852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54" name="Straight Connector 35853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55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856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857" name="Isosceles Triangle 35856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858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859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860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861" name="Isosceles Triangle 35860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508000" y="3574479"/>
            <a:ext cx="6447501" cy="990600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Settlement Data</a:t>
            </a:r>
          </a:p>
        </p:txBody>
      </p:sp>
      <p:sp useBgFill="1">
        <p:nvSpPr>
          <p:cNvPr id="35863" name="Rectangle 35862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845" name="Rectangle 3">
            <a:extLst>
              <a:ext uri="{FF2B5EF4-FFF2-40B4-BE49-F238E27FC236}">
                <a16:creationId xmlns:a16="http://schemas.microsoft.com/office/drawing/2014/main" id="{39E99442-3B48-A223-A539-9A873C55B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771657"/>
              </p:ext>
            </p:extLst>
          </p:nvPr>
        </p:nvGraphicFramePr>
        <p:xfrm>
          <a:off x="482203" y="482203"/>
          <a:ext cx="8179594" cy="246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457200"/>
            <a:ext cx="2802951" cy="990600"/>
          </a:xfrm>
        </p:spPr>
        <p:txBody>
          <a:bodyPr>
            <a:normAutofit/>
          </a:bodyPr>
          <a:lstStyle/>
          <a:p>
            <a:r>
              <a:rPr lang="en-US"/>
              <a:t>Is that what I get?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7172" y="1620441"/>
            <a:ext cx="3048329" cy="2910580"/>
          </a:xfrm>
        </p:spPr>
        <p:txBody>
          <a:bodyPr>
            <a:normAutofit/>
          </a:bodyPr>
          <a:lstStyle/>
          <a:p>
            <a:r>
              <a:rPr lang="en-US" b="1"/>
              <a:t>Provider based &gt;50 bed hospital</a:t>
            </a:r>
            <a:r>
              <a:rPr lang="en-US"/>
              <a:t>: Capped same as independent</a:t>
            </a:r>
            <a:br>
              <a:rPr lang="en-US"/>
            </a:br>
            <a:endParaRPr lang="en-US"/>
          </a:p>
          <a:p>
            <a:r>
              <a:rPr lang="en-US" b="1"/>
              <a:t>Provider based &lt;50 bed hospital</a:t>
            </a:r>
            <a:r>
              <a:rPr lang="en-US"/>
              <a:t>:   </a:t>
            </a:r>
          </a:p>
          <a:p>
            <a:pPr lvl="1"/>
            <a:r>
              <a:rPr lang="en-US"/>
              <a:t> Actual cost per visit from reports ending in 2020, indexed by MEI for existing RHCs</a:t>
            </a:r>
          </a:p>
          <a:p>
            <a:pPr lvl="1"/>
            <a:r>
              <a:rPr lang="en-US"/>
              <a:t>Capped same as others for new provider based RHCs after 12/31/2020</a:t>
            </a:r>
          </a:p>
          <a:p>
            <a:pPr>
              <a:buNone/>
            </a:pPr>
            <a:endParaRPr lang="en-US"/>
          </a:p>
        </p:txBody>
      </p:sp>
      <p:pic>
        <p:nvPicPr>
          <p:cNvPr id="11" name="Picture 4" descr="Open doors">
            <a:extLst>
              <a:ext uri="{FF2B5EF4-FFF2-40B4-BE49-F238E27FC236}">
                <a16:creationId xmlns:a16="http://schemas.microsoft.com/office/drawing/2014/main" id="{F1710A73-E94B-D4CD-8A77-06B01EB89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43" r="10047"/>
          <a:stretch/>
        </p:blipFill>
        <p:spPr>
          <a:xfrm>
            <a:off x="20" y="10"/>
            <a:ext cx="4046200" cy="514349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782723" y="607423"/>
            <a:ext cx="7629757" cy="1165860"/>
          </a:xfrm>
        </p:spPr>
        <p:txBody>
          <a:bodyPr anchor="ctr">
            <a:normAutofit/>
          </a:bodyPr>
          <a:lstStyle/>
          <a:p>
            <a:r>
              <a:rPr lang="en-US" sz="3600"/>
              <a:t>Settlement Data</a:t>
            </a:r>
          </a:p>
        </p:txBody>
      </p:sp>
      <p:graphicFrame>
        <p:nvGraphicFramePr>
          <p:cNvPr id="35845" name="Rectangle 3">
            <a:extLst>
              <a:ext uri="{FF2B5EF4-FFF2-40B4-BE49-F238E27FC236}">
                <a16:creationId xmlns:a16="http://schemas.microsoft.com/office/drawing/2014/main" id="{8E6A0C06-E8A3-294A-AB21-9EE66A4EA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550244"/>
              </p:ext>
            </p:extLst>
          </p:nvPr>
        </p:nvGraphicFramePr>
        <p:xfrm>
          <a:off x="533400" y="1773283"/>
          <a:ext cx="7783830" cy="2407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6" name="Rectangle 45065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0"/>
            <a:ext cx="9144000" cy="1714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5068" name="Group 45067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6350"/>
            <a:ext cx="3575053" cy="5149849"/>
            <a:chOff x="7425267" y="-8467"/>
            <a:chExt cx="4766733" cy="6866467"/>
          </a:xfrm>
        </p:grpSpPr>
        <p:cxnSp>
          <p:nvCxnSpPr>
            <p:cNvPr id="45069" name="Straight Connector 45068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0" name="Straight Connector 45069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71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072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073" name="Isosceles Triangle 45072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074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075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076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077" name="Isosceles Triangle 45076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508000" y="3574479"/>
            <a:ext cx="6447501" cy="990600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PS&amp;R</a:t>
            </a:r>
          </a:p>
        </p:txBody>
      </p:sp>
      <p:sp useBgFill="1">
        <p:nvSpPr>
          <p:cNvPr id="45079" name="Rectangle 45078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061" name="Rectangle 3">
            <a:extLst>
              <a:ext uri="{FF2B5EF4-FFF2-40B4-BE49-F238E27FC236}">
                <a16:creationId xmlns:a16="http://schemas.microsoft.com/office/drawing/2014/main" id="{DAAE2A2B-D8B0-7852-59A2-12346A1D3F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676422"/>
              </p:ext>
            </p:extLst>
          </p:nvPr>
        </p:nvGraphicFramePr>
        <p:xfrm>
          <a:off x="482203" y="482203"/>
          <a:ext cx="8179594" cy="246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4" name="Rectangle 4506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5066" name="Rectangle 4506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068" name="Straight Connector 4506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70" name="Straight Connector 4506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2761059"/>
            <a:ext cx="3572669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7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6350"/>
            <a:ext cx="2255512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07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076" name="Isosceles Triangle 4507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2286000"/>
            <a:ext cx="2444750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081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080" name="Isosceles Triangle 4507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2692400"/>
            <a:ext cx="1362870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082" name="Freeform: Shape 45081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6350"/>
            <a:ext cx="5332385" cy="5149850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508000" y="457199"/>
            <a:ext cx="2882531" cy="415925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PS&amp;R</a:t>
            </a:r>
          </a:p>
        </p:txBody>
      </p:sp>
      <p:sp>
        <p:nvSpPr>
          <p:cNvPr id="45083" name="Rectangle 3"/>
          <p:cNvSpPr>
            <a:spLocks noGrp="1" noChangeArrowheads="1"/>
          </p:cNvSpPr>
          <p:nvPr>
            <p:ph idx="1"/>
          </p:nvPr>
        </p:nvSpPr>
        <p:spPr>
          <a:xfrm>
            <a:off x="4587063" y="457200"/>
            <a:ext cx="4133472" cy="4159250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Login using your user ID and password (you may have a two step authentication)</a:t>
            </a:r>
          </a:p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Enter your user ID and Password</a:t>
            </a:r>
          </a:p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“Request Report” (at the top under blue CMS banner)</a:t>
            </a:r>
          </a:p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Select “Request Summary”</a:t>
            </a:r>
          </a:p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It should be defaulted to the “By Report Type” button…</a:t>
            </a:r>
            <a:r>
              <a:rPr lang="en-US" sz="1100" b="1" dirty="0">
                <a:solidFill>
                  <a:srgbClr val="FFFFFF"/>
                </a:solidFill>
              </a:rPr>
              <a:t>select Report Type 710 </a:t>
            </a:r>
            <a:r>
              <a:rPr lang="en-US" sz="1100" dirty="0">
                <a:solidFill>
                  <a:srgbClr val="FFFFFF"/>
                </a:solidFill>
              </a:rPr>
              <a:t>and hit the &gt;&gt; button to move it into the ‘selected report types’ field</a:t>
            </a:r>
          </a:p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Do the same for </a:t>
            </a:r>
            <a:r>
              <a:rPr lang="en-US" sz="1100" b="1" dirty="0">
                <a:solidFill>
                  <a:srgbClr val="FFFFFF"/>
                </a:solidFill>
              </a:rPr>
              <a:t>report type 71S</a:t>
            </a:r>
            <a:endParaRPr lang="en-US" sz="1100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Hit “Continue”</a:t>
            </a:r>
          </a:p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Leave interval as “year” and input 01/01/2022 in the start date field</a:t>
            </a:r>
          </a:p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Hit “Apply”</a:t>
            </a:r>
          </a:p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Hit “Continue”</a:t>
            </a:r>
          </a:p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Select PDF, and hit “Continue”</a:t>
            </a:r>
          </a:p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Hit “Submit”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The next hour or two, check back to the report inbox for your report.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92" name="Rectangle 45091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094" name="Group 45093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45095" name="Straight Connector 45094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96" name="Straight Connector 45095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097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098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099" name="Isosceles Triangle 45098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100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101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102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103" name="Isosceles Triangle 45102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104" name="Isosceles Triangle 45103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508000" y="457200"/>
            <a:ext cx="6447501" cy="990600"/>
          </a:xfrm>
        </p:spPr>
        <p:txBody>
          <a:bodyPr>
            <a:normAutofit/>
          </a:bodyPr>
          <a:lstStyle/>
          <a:p>
            <a:r>
              <a:rPr lang="en-US"/>
              <a:t>PS&amp;R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047750"/>
            <a:ext cx="7797800" cy="409575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Compare PS&amp;R total to your Medicare visit count. Is this accurate?  If not, determine why:</a:t>
            </a:r>
          </a:p>
          <a:p>
            <a:endParaRPr lang="en-US" sz="1800" dirty="0"/>
          </a:p>
          <a:p>
            <a:pPr lvl="1"/>
            <a:r>
              <a:rPr lang="en-US" sz="1800" dirty="0"/>
              <a:t>Were incidental services included in the visit count?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Were dual-eligible counted twice?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Did more than one visit get counted on one day (surgical procedure/office visit)?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922" name="Rectangle 3792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924" name="Group 3792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6350"/>
            <a:ext cx="3575050" cy="5149850"/>
            <a:chOff x="7425267" y="-8467"/>
            <a:chExt cx="4766733" cy="6866467"/>
          </a:xfrm>
        </p:grpSpPr>
        <p:cxnSp>
          <p:nvCxnSpPr>
            <p:cNvPr id="37925" name="Straight Connector 3792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26" name="Straight Connector 3792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92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92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929" name="Isosceles Triangle 3792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93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93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93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933" name="Isosceles Triangle 3793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accent1">
                    <a:lumMod val="75000"/>
                  </a:schemeClr>
                </a:solidFill>
              </a:rPr>
              <a:t>Medicare Bad Debt</a:t>
            </a:r>
          </a:p>
        </p:txBody>
      </p:sp>
      <p:sp>
        <p:nvSpPr>
          <p:cNvPr id="37935" name="Rectangle 3793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918" name="Rectangle 3">
            <a:extLst>
              <a:ext uri="{FF2B5EF4-FFF2-40B4-BE49-F238E27FC236}">
                <a16:creationId xmlns:a16="http://schemas.microsoft.com/office/drawing/2014/main" id="{EA1E569F-556B-8F04-B2A9-22C183047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842260"/>
              </p:ext>
            </p:extLst>
          </p:nvPr>
        </p:nvGraphicFramePr>
        <p:xfrm>
          <a:off x="3639407" y="708423"/>
          <a:ext cx="5019610" cy="361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11" name="Rectangle 47110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8000" y="939800"/>
            <a:ext cx="4616450" cy="326389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</a:t>
            </a:r>
            <a:r>
              <a:rPr lang="en-US" sz="2000" dirty="0">
                <a:hlinkClick r:id="rId3"/>
              </a:rPr>
              <a:t>CFR at 42 CFR 413.89(f)</a:t>
            </a:r>
            <a:r>
              <a:rPr lang="en-US" sz="2000" dirty="0"/>
              <a:t> requires that the uncollectible Medicare deductible and coinsurance be charged off as bad debts </a:t>
            </a:r>
            <a:r>
              <a:rPr lang="en-US" sz="2000" b="1" dirty="0"/>
              <a:t>in the accounting period when the bad debt is determined to be worthless.</a:t>
            </a:r>
          </a:p>
        </p:txBody>
      </p:sp>
      <p:sp>
        <p:nvSpPr>
          <p:cNvPr id="47113" name="Rectangle 47112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7115" name="Straight Connector 47114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51435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117" name="Straight Connector 47116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2791046"/>
            <a:ext cx="3259170" cy="2352453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9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121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123" name="Isosceles Triangle 47122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125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127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6350"/>
            <a:ext cx="967571" cy="514985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129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6350"/>
            <a:ext cx="937369" cy="514985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131" name="Isosceles Triangle 47130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>
          <a:xfrm>
            <a:off x="5872243" y="939800"/>
            <a:ext cx="2528807" cy="3263899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When to write off a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Medicare Bad Debt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7" name="Rectangle 7186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89" name="Group 7188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7190" name="Straight Connector 7189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1" name="Straight Connector 7190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92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93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94" name="Isosceles Triangle 7193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95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96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97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98" name="Isosceles Triangle 7197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99" name="Isosceles Triangle 7198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508000" y="457200"/>
            <a:ext cx="6447501" cy="990600"/>
          </a:xfrm>
        </p:spPr>
        <p:txBody>
          <a:bodyPr>
            <a:normAutofit/>
          </a:bodyPr>
          <a:lstStyle/>
          <a:p>
            <a:r>
              <a:rPr lang="en-US"/>
              <a:t>Medicare Bad Debt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71440"/>
            <a:ext cx="6447501" cy="291058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Medicare Bad Debt IS:</a:t>
            </a:r>
          </a:p>
          <a:p>
            <a:pPr lvl="1"/>
            <a:r>
              <a:rPr lang="en-US" sz="2400" dirty="0"/>
              <a:t> Deductibles and Coinsurance amounts uncollectible from Medicare beneficiaries after reasonable collection efforts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8199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2" name="Group 8201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8203" name="Straight Connector 8202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4" name="Straight Connector 8203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05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6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7" name="Isosceles Triangle 8206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8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9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10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11" name="Isosceles Triangle 8210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12" name="Isosceles Triangle 8211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508000" y="457200"/>
            <a:ext cx="6447501" cy="990600"/>
          </a:xfrm>
        </p:spPr>
        <p:txBody>
          <a:bodyPr>
            <a:normAutofit/>
          </a:bodyPr>
          <a:lstStyle/>
          <a:p>
            <a:r>
              <a:rPr lang="en-US"/>
              <a:t>Medicare Bad Debt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87330" y="1237110"/>
            <a:ext cx="6735328" cy="3315840"/>
          </a:xfrm>
        </p:spPr>
        <p:txBody>
          <a:bodyPr>
            <a:normAutofit/>
          </a:bodyPr>
          <a:lstStyle/>
          <a:p>
            <a:r>
              <a:rPr lang="en-US" sz="2000" dirty="0"/>
              <a:t>Medicare Bad Debt IS NOT:  </a:t>
            </a:r>
          </a:p>
          <a:p>
            <a:pPr lvl="1"/>
            <a:r>
              <a:rPr lang="en-US" sz="2000" dirty="0"/>
              <a:t>Uncollected deductibles and coinsurance from:</a:t>
            </a:r>
          </a:p>
          <a:p>
            <a:pPr lvl="2"/>
            <a:r>
              <a:rPr lang="en-US" sz="2000" dirty="0"/>
              <a:t> private pay patients, or any other non-Medicare beneficiary</a:t>
            </a:r>
          </a:p>
          <a:p>
            <a:pPr lvl="2"/>
            <a:r>
              <a:rPr lang="en-US" sz="2000" dirty="0"/>
              <a:t>Medicare Advantage or Medicare Part B </a:t>
            </a:r>
          </a:p>
          <a:p>
            <a:pPr lvl="1"/>
            <a:r>
              <a:rPr lang="en-US" sz="2000" dirty="0"/>
              <a:t>Charity, Courtesy, and Third-Party Payer Allowances</a:t>
            </a:r>
          </a:p>
          <a:p>
            <a:pPr lvl="1"/>
            <a:r>
              <a:rPr lang="en-US" sz="2000" dirty="0"/>
              <a:t>Uncollected amounts due from other payers </a:t>
            </a:r>
          </a:p>
          <a:p>
            <a:pPr lvl="1"/>
            <a:r>
              <a:rPr lang="en-US" sz="2000" dirty="0"/>
              <a:t>Disputed Medicare claims  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9" name="Group 112648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12650" name="Straight Connector 112649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51" name="Straight Connector 112650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652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653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654" name="Isosceles Triangle 112653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655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656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657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658" name="Isosceles Triangle 112657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659" name="Isosceles Triangle 112658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2652545" y="3714750"/>
            <a:ext cx="6216026" cy="821295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457200">
              <a:lnSpc>
                <a:spcPct val="90000"/>
              </a:lnSpc>
            </a:pPr>
            <a:r>
              <a:rPr lang="en-US" sz="3600" dirty="0"/>
              <a:t>Questions?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Julie Quinn, CPA, MBA</a:t>
            </a:r>
            <a:br>
              <a:rPr lang="en-US" sz="3600" dirty="0"/>
            </a:br>
            <a:r>
              <a:rPr lang="en-US" sz="3600" dirty="0">
                <a:hlinkClick r:id="rId3"/>
              </a:rPr>
              <a:t>jquinn@hsagroup.net</a:t>
            </a:r>
            <a:br>
              <a:rPr lang="en-US" sz="3600" dirty="0"/>
            </a:br>
            <a:r>
              <a:rPr lang="en-US" sz="3600" dirty="0"/>
              <a:t>231.250.0244</a:t>
            </a:r>
          </a:p>
        </p:txBody>
      </p:sp>
      <p:pic>
        <p:nvPicPr>
          <p:cNvPr id="112644" name="Picture 4" descr="C:\Documents and Settings\JQuinn\Local Settings\Temporary Internet Files\Content.IE5\CSMNJRZD\MC900434411[1].wm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772" y="209550"/>
            <a:ext cx="2432979" cy="2731767"/>
          </a:xfrm>
          <a:prstGeom prst="rect">
            <a:avLst/>
          </a:prstGeom>
          <a:noFill/>
        </p:spPr>
      </p:pic>
      <p:pic>
        <p:nvPicPr>
          <p:cNvPr id="112643" name="Picture 3" descr="C:\Documents and Settings\JQuinn\Local Settings\Temporary Internet Files\Content.IE5\HBPDX08X\MC900434403[1].wm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50561" y="209549"/>
            <a:ext cx="1943495" cy="27317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Antique cash register keys">
            <a:extLst>
              <a:ext uri="{FF2B5EF4-FFF2-40B4-BE49-F238E27FC236}">
                <a16:creationId xmlns:a16="http://schemas.microsoft.com/office/drawing/2014/main" id="{E52EE810-ADC1-E5AF-F22E-E20423E59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7707" b="7707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Is that what I get?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276350"/>
            <a:ext cx="6527780" cy="3409949"/>
          </a:xfrm>
        </p:spPr>
        <p:txBody>
          <a:bodyPr numCol="2"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900" b="1" dirty="0"/>
              <a:t> </a:t>
            </a:r>
          </a:p>
          <a:p>
            <a:pPr>
              <a:lnSpc>
                <a:spcPct val="90000"/>
              </a:lnSpc>
              <a:buNone/>
            </a:pPr>
            <a:endParaRPr lang="en-US" sz="2100" b="1" dirty="0"/>
          </a:p>
          <a:p>
            <a:pPr>
              <a:lnSpc>
                <a:spcPct val="90000"/>
              </a:lnSpc>
              <a:buNone/>
            </a:pPr>
            <a:endParaRPr lang="en-US" sz="2100" b="1" dirty="0"/>
          </a:p>
          <a:p>
            <a:pPr>
              <a:lnSpc>
                <a:spcPct val="90000"/>
              </a:lnSpc>
              <a:buNone/>
            </a:pPr>
            <a:r>
              <a:rPr lang="en-US" sz="2100" dirty="0"/>
              <a:t>1/1/21-3/31/21:  </a:t>
            </a:r>
            <a:r>
              <a:rPr lang="en-US" sz="2100" b="1" dirty="0"/>
              <a:t>$87.52. </a:t>
            </a:r>
          </a:p>
          <a:p>
            <a:pPr>
              <a:lnSpc>
                <a:spcPct val="90000"/>
              </a:lnSpc>
              <a:buNone/>
            </a:pPr>
            <a:endParaRPr lang="en-US" sz="2100" dirty="0"/>
          </a:p>
          <a:p>
            <a:pPr>
              <a:lnSpc>
                <a:spcPct val="90000"/>
              </a:lnSpc>
              <a:buNone/>
            </a:pPr>
            <a:endParaRPr lang="en-US" sz="2100" dirty="0"/>
          </a:p>
          <a:p>
            <a:pPr>
              <a:lnSpc>
                <a:spcPct val="90000"/>
              </a:lnSpc>
              <a:buNone/>
            </a:pPr>
            <a:r>
              <a:rPr lang="en-US" sz="2100" dirty="0"/>
              <a:t>4/1/21-12/31/21: </a:t>
            </a:r>
            <a:r>
              <a:rPr lang="en-US" sz="2100" b="1" dirty="0"/>
              <a:t>$100.00 </a:t>
            </a:r>
          </a:p>
          <a:p>
            <a:pPr>
              <a:lnSpc>
                <a:spcPct val="90000"/>
              </a:lnSpc>
              <a:buNone/>
            </a:pPr>
            <a:endParaRPr lang="en-US" sz="2100" b="1" dirty="0"/>
          </a:p>
          <a:p>
            <a:pPr>
              <a:lnSpc>
                <a:spcPct val="90000"/>
              </a:lnSpc>
              <a:buNone/>
            </a:pPr>
            <a:endParaRPr lang="en-US" sz="2100" dirty="0"/>
          </a:p>
          <a:p>
            <a:pPr>
              <a:lnSpc>
                <a:spcPct val="90000"/>
              </a:lnSpc>
              <a:buNone/>
            </a:pPr>
            <a:r>
              <a:rPr lang="en-US" sz="2100" dirty="0"/>
              <a:t>It then rises as follows:</a:t>
            </a:r>
            <a:br>
              <a:rPr lang="en-US" sz="2100" dirty="0"/>
            </a:br>
            <a:endParaRPr lang="en-US" sz="2100" dirty="0"/>
          </a:p>
          <a:p>
            <a:pPr>
              <a:lnSpc>
                <a:spcPct val="90000"/>
              </a:lnSpc>
              <a:buNone/>
            </a:pPr>
            <a:endParaRPr lang="en-US" sz="2100" dirty="0"/>
          </a:p>
          <a:p>
            <a:pPr>
              <a:lnSpc>
                <a:spcPct val="90000"/>
              </a:lnSpc>
              <a:buNone/>
            </a:pPr>
            <a:endParaRPr lang="en-US" sz="2100" dirty="0"/>
          </a:p>
          <a:p>
            <a:pPr>
              <a:lnSpc>
                <a:spcPct val="90000"/>
              </a:lnSpc>
              <a:buNone/>
            </a:pPr>
            <a:endParaRPr lang="en-US" sz="2100" dirty="0"/>
          </a:p>
          <a:p>
            <a:pPr>
              <a:lnSpc>
                <a:spcPct val="90000"/>
              </a:lnSpc>
              <a:buNone/>
            </a:pPr>
            <a:endParaRPr lang="en-US" sz="2100" dirty="0"/>
          </a:p>
          <a:p>
            <a:pPr>
              <a:lnSpc>
                <a:spcPct val="90000"/>
              </a:lnSpc>
              <a:buNone/>
            </a:pP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b="1" dirty="0"/>
              <a:t>2022   $113.00</a:t>
            </a:r>
          </a:p>
          <a:p>
            <a:pPr>
              <a:lnSpc>
                <a:spcPct val="90000"/>
              </a:lnSpc>
            </a:pPr>
            <a:r>
              <a:rPr lang="en-US" sz="2100" b="1" dirty="0"/>
              <a:t>2023   $126.00</a:t>
            </a:r>
          </a:p>
          <a:p>
            <a:pPr>
              <a:lnSpc>
                <a:spcPct val="90000"/>
              </a:lnSpc>
            </a:pPr>
            <a:r>
              <a:rPr lang="en-US" sz="2100" b="1" dirty="0"/>
              <a:t>2024   $139.00</a:t>
            </a:r>
          </a:p>
          <a:p>
            <a:pPr>
              <a:lnSpc>
                <a:spcPct val="90000"/>
              </a:lnSpc>
            </a:pPr>
            <a:r>
              <a:rPr lang="en-US" sz="2100" b="1" dirty="0"/>
              <a:t>2025   $152.00</a:t>
            </a:r>
          </a:p>
          <a:p>
            <a:pPr>
              <a:lnSpc>
                <a:spcPct val="90000"/>
              </a:lnSpc>
            </a:pPr>
            <a:r>
              <a:rPr lang="en-US" sz="2100" b="1" dirty="0"/>
              <a:t>2026   $165.00</a:t>
            </a:r>
          </a:p>
          <a:p>
            <a:pPr>
              <a:lnSpc>
                <a:spcPct val="90000"/>
              </a:lnSpc>
            </a:pPr>
            <a:r>
              <a:rPr lang="en-US" sz="2100" b="1" dirty="0"/>
              <a:t>2027   $178.00</a:t>
            </a:r>
          </a:p>
          <a:p>
            <a:pPr>
              <a:lnSpc>
                <a:spcPct val="90000"/>
              </a:lnSpc>
            </a:pPr>
            <a:r>
              <a:rPr lang="en-US" sz="2100" b="1" dirty="0"/>
              <a:t>2028   $190.00</a:t>
            </a:r>
          </a:p>
          <a:p>
            <a:pPr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</a:pP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D5B751-6290-7A59-FEF9-7EEE34D0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036864"/>
            <a:ext cx="2660686" cy="3069771"/>
          </a:xfrm>
        </p:spPr>
        <p:txBody>
          <a:bodyPr anchor="ctr">
            <a:normAutofit/>
          </a:bodyPr>
          <a:lstStyle/>
          <a:p>
            <a:r>
              <a:rPr lang="en-US" sz="3300"/>
              <a:t>Change of Focus: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18A89A0-1F86-F8D0-FED6-F930AD12C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196210"/>
              </p:ext>
            </p:extLst>
          </p:nvPr>
        </p:nvGraphicFramePr>
        <p:xfrm>
          <a:off x="3687414" y="708422"/>
          <a:ext cx="4971603" cy="373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15987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559</TotalTime>
  <Words>3182</Words>
  <Application>Microsoft Office PowerPoint</Application>
  <PresentationFormat>On-screen Show (16:9)</PresentationFormat>
  <Paragraphs>574</Paragraphs>
  <Slides>78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Aharoni</vt:lpstr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Objectives</vt:lpstr>
      <vt:lpstr>Why When How?</vt:lpstr>
      <vt:lpstr>What does the Cost Report do?</vt:lpstr>
      <vt:lpstr>How is the rate calculated? </vt:lpstr>
      <vt:lpstr>Is that what I get? </vt:lpstr>
      <vt:lpstr>Is that what I get? </vt:lpstr>
      <vt:lpstr>Is that what I get? </vt:lpstr>
      <vt:lpstr>Change of Focus:</vt:lpstr>
      <vt:lpstr>Change of Focus:</vt:lpstr>
      <vt:lpstr>How is the rate calculated? </vt:lpstr>
      <vt:lpstr>Where are these located: </vt:lpstr>
      <vt:lpstr>What information do I gather for the cost report?</vt:lpstr>
      <vt:lpstr>What information do I gather for the cost report?</vt:lpstr>
      <vt:lpstr>What information do I gather for the cost report?</vt:lpstr>
      <vt:lpstr>Statistics on Worksheet S-1 – Independent/S-8 Provider Based</vt:lpstr>
      <vt:lpstr>Statistics on Worksheet S-1 – Independent/S-8 Provider Based</vt:lpstr>
      <vt:lpstr>Clinic Hours of Operation</vt:lpstr>
      <vt:lpstr>S-2 Reimbursement Questionnaire</vt:lpstr>
      <vt:lpstr>S-3 RHC Visit breakdown </vt:lpstr>
      <vt:lpstr>PowerPoint Presentation</vt:lpstr>
      <vt:lpstr>Visit Reporting TIPS</vt:lpstr>
      <vt:lpstr>Mental Health Telehealth</vt:lpstr>
      <vt:lpstr>Revenue Code 900 = Mental Health Visit</vt:lpstr>
      <vt:lpstr>Mental Health Services billing examples</vt:lpstr>
      <vt:lpstr>S-3 RHC Visit breakdown </vt:lpstr>
      <vt:lpstr>Worksheet A / Worksheet M-1 – Expense Reporting</vt:lpstr>
      <vt:lpstr>Expense Reporting – What you need</vt:lpstr>
      <vt:lpstr> Expense Reporting – How you need it</vt:lpstr>
      <vt:lpstr>Expense Reporting – Where it goes</vt:lpstr>
      <vt:lpstr>COSTS – WORKSHEET A/M-1</vt:lpstr>
      <vt:lpstr>Healthcare Costs </vt:lpstr>
      <vt:lpstr>Other Health Care Costs</vt:lpstr>
      <vt:lpstr>Overhead</vt:lpstr>
      <vt:lpstr>Facility Overhead</vt:lpstr>
      <vt:lpstr>Administrative Overhead</vt:lpstr>
      <vt:lpstr>Overhead allocations</vt:lpstr>
      <vt:lpstr>Non-RHC</vt:lpstr>
      <vt:lpstr>Expense Reporting – what doesn’t belong</vt:lpstr>
      <vt:lpstr>Other Costs</vt:lpstr>
      <vt:lpstr>Worksheet A-6 / A-8 – Adjustments to cost</vt:lpstr>
      <vt:lpstr>Adjustments</vt:lpstr>
      <vt:lpstr>Lab, X-ray  &amp; EKG Allocations Worksheet A-6 </vt:lpstr>
      <vt:lpstr>Lab/X-ray/EKG Allocations</vt:lpstr>
      <vt:lpstr>CCM/Telehealth</vt:lpstr>
      <vt:lpstr>Chronic Care Management</vt:lpstr>
      <vt:lpstr>Telehealth</vt:lpstr>
      <vt:lpstr>Where do we put Telehealth?</vt:lpstr>
      <vt:lpstr>Possible cost additions…</vt:lpstr>
      <vt:lpstr>Exclude… </vt:lpstr>
      <vt:lpstr>Income offsets…</vt:lpstr>
      <vt:lpstr>Worksheet A-8-1  Related Party Transactions</vt:lpstr>
      <vt:lpstr>Related Party Transactions</vt:lpstr>
      <vt:lpstr>Related Party Transactions</vt:lpstr>
      <vt:lpstr>Worksheet B / Worksheet M-2 Visits and FTE reporting</vt:lpstr>
      <vt:lpstr>RHC Visits </vt:lpstr>
      <vt:lpstr>Visits</vt:lpstr>
      <vt:lpstr>FTE Calculation </vt:lpstr>
      <vt:lpstr>Medicare Productivity Standard</vt:lpstr>
      <vt:lpstr>Medicare Productivity Standard</vt:lpstr>
      <vt:lpstr>FTE – RHC Clinical Hours only…</vt:lpstr>
      <vt:lpstr>Worksheet B-1 / Worksheet M-4 Vaccine Reporting</vt:lpstr>
      <vt:lpstr>Vaccine Information </vt:lpstr>
      <vt:lpstr>Vaccine staff time ratio</vt:lpstr>
      <vt:lpstr>Vaccine staff time ratio</vt:lpstr>
      <vt:lpstr>Vaccine Cost Documentation</vt:lpstr>
      <vt:lpstr>Covid Vaccine Documentation</vt:lpstr>
      <vt:lpstr>Worksheet C / Worksheet M-3 Settlement data</vt:lpstr>
      <vt:lpstr>Settlement Data</vt:lpstr>
      <vt:lpstr>Settlement Data</vt:lpstr>
      <vt:lpstr>PS&amp;R</vt:lpstr>
      <vt:lpstr>PS&amp;R</vt:lpstr>
      <vt:lpstr>PS&amp;R</vt:lpstr>
      <vt:lpstr>Medicare Bad Debt</vt:lpstr>
      <vt:lpstr>When to write off a  Medicare Bad Debt</vt:lpstr>
      <vt:lpstr>Medicare Bad Debt</vt:lpstr>
      <vt:lpstr>Medicare Bad Debt</vt:lpstr>
      <vt:lpstr>Questions?  Julie Quinn, CPA, MBA jquinn@hsagroup.net 231.250.0244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JQuinn</dc:creator>
  <cp:lastModifiedBy>Julie Quinn</cp:lastModifiedBy>
  <cp:revision>53</cp:revision>
  <dcterms:created xsi:type="dcterms:W3CDTF">2020-09-16T17:45:13Z</dcterms:created>
  <dcterms:modified xsi:type="dcterms:W3CDTF">2023-02-20T22:13:07Z</dcterms:modified>
</cp:coreProperties>
</file>